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6858000" cx="12192000"/>
  <p:notesSz cx="6858000" cy="9144000"/>
  <p:embeddedFontLst>
    <p:embeddedFont>
      <p:font typeface="Roboto"/>
      <p:regular r:id="rId39"/>
      <p:bold r:id="rId40"/>
      <p:italic r:id="rId41"/>
      <p:boldItalic r:id="rId42"/>
    </p:embeddedFont>
    <p:embeddedFont>
      <p:font typeface="EB Garamond Medium"/>
      <p:regular r:id="rId43"/>
      <p:bold r:id="rId44"/>
      <p:italic r:id="rId45"/>
      <p:boldItalic r:id="rId46"/>
    </p:embeddedFont>
    <p:embeddedFont>
      <p:font typeface="EB Garamond SemiBold"/>
      <p:regular r:id="rId47"/>
      <p:bold r:id="rId48"/>
      <p:italic r:id="rId49"/>
      <p:boldItalic r:id="rId50"/>
    </p:embeddedFont>
    <p:embeddedFont>
      <p:font typeface="EB Garamond"/>
      <p:regular r:id="rId51"/>
      <p:bold r:id="rId52"/>
      <p:italic r:id="rId53"/>
      <p:boldItalic r:id="rId54"/>
    </p:embeddedFont>
    <p:embeddedFont>
      <p:font typeface="EB Garamond ExtraBold"/>
      <p:bold r:id="rId55"/>
      <p:boldItalic r:id="rId56"/>
    </p:embeddedFont>
    <p:embeddedFont>
      <p:font typeface="Comfortaa"/>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59" roundtripDataSignature="AMtx7mhmZxVLTmDTk4B2sQdhBekcDAM9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EBGaramondMedium-bold.fntdata"/><Relationship Id="rId43" Type="http://schemas.openxmlformats.org/officeDocument/2006/relationships/font" Target="fonts/EBGaramondMedium-regular.fntdata"/><Relationship Id="rId46" Type="http://schemas.openxmlformats.org/officeDocument/2006/relationships/font" Target="fonts/EBGaramondMedium-boldItalic.fntdata"/><Relationship Id="rId45" Type="http://schemas.openxmlformats.org/officeDocument/2006/relationships/font" Target="fonts/EBGaramond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EBGaramondSemiBold-bold.fntdata"/><Relationship Id="rId47" Type="http://schemas.openxmlformats.org/officeDocument/2006/relationships/font" Target="fonts/EBGaramondSemiBold-regular.fntdata"/><Relationship Id="rId49" Type="http://schemas.openxmlformats.org/officeDocument/2006/relationships/font" Target="fonts/EBGaramondSemi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font" Target="fonts/Roboto-regular.fntdata"/><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EBGaramond-regular.fntdata"/><Relationship Id="rId50" Type="http://schemas.openxmlformats.org/officeDocument/2006/relationships/font" Target="fonts/EBGaramondSemiBold-boldItalic.fntdata"/><Relationship Id="rId53" Type="http://schemas.openxmlformats.org/officeDocument/2006/relationships/font" Target="fonts/EBGaramond-italic.fntdata"/><Relationship Id="rId52" Type="http://schemas.openxmlformats.org/officeDocument/2006/relationships/font" Target="fonts/EBGaramond-bold.fntdata"/><Relationship Id="rId11" Type="http://schemas.openxmlformats.org/officeDocument/2006/relationships/slide" Target="slides/slide6.xml"/><Relationship Id="rId55" Type="http://schemas.openxmlformats.org/officeDocument/2006/relationships/font" Target="fonts/EBGaramondExtraBold-bold.fntdata"/><Relationship Id="rId10" Type="http://schemas.openxmlformats.org/officeDocument/2006/relationships/slide" Target="slides/slide5.xml"/><Relationship Id="rId54" Type="http://schemas.openxmlformats.org/officeDocument/2006/relationships/font" Target="fonts/EBGaramond-boldItalic.fntdata"/><Relationship Id="rId13" Type="http://schemas.openxmlformats.org/officeDocument/2006/relationships/slide" Target="slides/slide8.xml"/><Relationship Id="rId57" Type="http://schemas.openxmlformats.org/officeDocument/2006/relationships/font" Target="fonts/Comfortaa-regular.fntdata"/><Relationship Id="rId12" Type="http://schemas.openxmlformats.org/officeDocument/2006/relationships/slide" Target="slides/slide7.xml"/><Relationship Id="rId56" Type="http://schemas.openxmlformats.org/officeDocument/2006/relationships/font" Target="fonts/EBGaramondExtraBold-boldItalic.fntdata"/><Relationship Id="rId15" Type="http://schemas.openxmlformats.org/officeDocument/2006/relationships/slide" Target="slides/slide10.xml"/><Relationship Id="rId59" Type="http://customschemas.google.com/relationships/presentationmetadata" Target="metadata"/><Relationship Id="rId14" Type="http://schemas.openxmlformats.org/officeDocument/2006/relationships/slide" Target="slides/slide9.xml"/><Relationship Id="rId58" Type="http://schemas.openxmlformats.org/officeDocument/2006/relationships/font" Target="fonts/Comfortaa-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49613f5d52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49613f5d52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g249613f5d52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9a0b3458e4_1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9a0b3458e4_1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g19a0b3458e4_1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9a0b3458e4_1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9a0b3458e4_1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g19a0b3458e4_1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49613f5d52_0_1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49613f5d52_0_1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249613f5d52_0_13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9a0b3458e4_1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9a0b3458e4_1_1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19a0b3458e4_1_1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997cd0e85c_2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997cd0e85c_2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g1997cd0e85c_2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9613f5d52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9613f5d52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g249613f5d52_0_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49613f5d52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49613f5d52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g249613f5d52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49613f5d52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49613f5d52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g249613f5d52_0_5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49613f5d52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49613f5d52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249613f5d52_0_5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9613f5d52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9613f5d52_0_6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249613f5d52_0_6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49613f5d52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49613f5d52_0_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g249613f5d52_0_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49613f5d52_0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49613f5d52_0_8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3" name="Google Shape;333;g249613f5d52_0_8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49613f5d52_0_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49613f5d52_0_9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249613f5d52_0_9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49613f5d52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249613f5d52_0_9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249613f5d52_0_9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49613f5d52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249613f5d52_0_10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249613f5d52_0_10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249613f5d52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249613f5d52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g249613f5d52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49613f5d52_0_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49613f5d52_0_1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5" name="Google Shape;375;g249613f5d52_0_1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49613f5d52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49613f5d52_0_1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3" name="Google Shape;383;g249613f5d52_0_1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a0b3458e4_1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9a0b3458e4_1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19a0b3458e4_1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9bd9eb663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9bd9eb663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g19bd9eb663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9d6fbd025f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9d6fbd025f_0_1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g19d6fbd025f_0_1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9613f5d52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249613f5d52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249613f5d52_0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g249613f5d5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49613f5d52_0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249613f5d52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13" name="Shape 13"/>
        <p:cNvGrpSpPr/>
        <p:nvPr/>
      </p:nvGrpSpPr>
      <p:grpSpPr>
        <a:xfrm>
          <a:off x="0" y="0"/>
          <a:ext cx="0" cy="0"/>
          <a:chOff x="0" y="0"/>
          <a:chExt cx="0" cy="0"/>
        </a:xfrm>
      </p:grpSpPr>
      <p:grpSp>
        <p:nvGrpSpPr>
          <p:cNvPr id="14" name="Google Shape;14;g19a0b3458e4_1_4"/>
          <p:cNvGrpSpPr/>
          <p:nvPr/>
        </p:nvGrpSpPr>
        <p:grpSpPr>
          <a:xfrm>
            <a:off x="8130968" y="7"/>
            <a:ext cx="4060732" cy="2707359"/>
            <a:chOff x="6098378" y="5"/>
            <a:chExt cx="3045625" cy="2030570"/>
          </a:xfrm>
        </p:grpSpPr>
        <p:sp>
          <p:nvSpPr>
            <p:cNvPr id="15" name="Google Shape;15;g19a0b3458e4_1_4"/>
            <p:cNvSpPr/>
            <p:nvPr/>
          </p:nvSpPr>
          <p:spPr>
            <a:xfrm>
              <a:off x="8128803" y="16"/>
              <a:ext cx="1015200" cy="1015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6" name="Google Shape;16;g19a0b3458e4_1_4"/>
            <p:cNvSpPr/>
            <p:nvPr/>
          </p:nvSpPr>
          <p:spPr>
            <a:xfrm flipH="1">
              <a:off x="7113463" y="5"/>
              <a:ext cx="1015200" cy="1015200"/>
            </a:xfrm>
            <a:prstGeom prst="rtTriangl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 name="Google Shape;17;g19a0b3458e4_1_4"/>
            <p:cNvSpPr/>
            <p:nvPr/>
          </p:nvSpPr>
          <p:spPr>
            <a:xfrm flipH="1" rot="10800000">
              <a:off x="7113588" y="107"/>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 name="Google Shape;18;g19a0b3458e4_1_4"/>
            <p:cNvSpPr/>
            <p:nvPr/>
          </p:nvSpPr>
          <p:spPr>
            <a:xfrm rot="10800000">
              <a:off x="6098378" y="97"/>
              <a:ext cx="1015200" cy="10152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9" name="Google Shape;19;g19a0b3458e4_1_4"/>
            <p:cNvSpPr/>
            <p:nvPr/>
          </p:nvSpPr>
          <p:spPr>
            <a:xfrm rot="10800000">
              <a:off x="8128789" y="1015375"/>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20" name="Google Shape;20;g19a0b3458e4_1_4"/>
          <p:cNvSpPr txBox="1"/>
          <p:nvPr>
            <p:ph type="ctrTitle"/>
          </p:nvPr>
        </p:nvSpPr>
        <p:spPr>
          <a:xfrm>
            <a:off x="797467" y="2366963"/>
            <a:ext cx="10962900" cy="1118400"/>
          </a:xfrm>
          <a:prstGeom prst="rect">
            <a:avLst/>
          </a:prstGeom>
        </p:spPr>
        <p:txBody>
          <a:bodyPr anchorCtr="0" anchor="b" bIns="121900" lIns="121900" spcFirstLastPara="1" rIns="121900" wrap="square" tIns="121900">
            <a:normAutofit/>
          </a:bodyPr>
          <a:lstStyle>
            <a:lvl1pPr lvl="0">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5600"/>
              <a:buNone/>
              <a:defRPr sz="5600">
                <a:solidFill>
                  <a:schemeClr val="lt1"/>
                </a:solidFill>
              </a:defRPr>
            </a:lvl2pPr>
            <a:lvl3pPr lvl="2">
              <a:spcBef>
                <a:spcPts val="0"/>
              </a:spcBef>
              <a:spcAft>
                <a:spcPts val="0"/>
              </a:spcAft>
              <a:buClr>
                <a:schemeClr val="lt1"/>
              </a:buClr>
              <a:buSzPts val="5600"/>
              <a:buNone/>
              <a:defRPr sz="5600">
                <a:solidFill>
                  <a:schemeClr val="lt1"/>
                </a:solidFill>
              </a:defRPr>
            </a:lvl3pPr>
            <a:lvl4pPr lvl="3">
              <a:spcBef>
                <a:spcPts val="0"/>
              </a:spcBef>
              <a:spcAft>
                <a:spcPts val="0"/>
              </a:spcAft>
              <a:buClr>
                <a:schemeClr val="lt1"/>
              </a:buClr>
              <a:buSzPts val="5600"/>
              <a:buNone/>
              <a:defRPr sz="5600">
                <a:solidFill>
                  <a:schemeClr val="lt1"/>
                </a:solidFill>
              </a:defRPr>
            </a:lvl4pPr>
            <a:lvl5pPr lvl="4">
              <a:spcBef>
                <a:spcPts val="0"/>
              </a:spcBef>
              <a:spcAft>
                <a:spcPts val="0"/>
              </a:spcAft>
              <a:buClr>
                <a:schemeClr val="lt1"/>
              </a:buClr>
              <a:buSzPts val="5600"/>
              <a:buNone/>
              <a:defRPr sz="5600">
                <a:solidFill>
                  <a:schemeClr val="lt1"/>
                </a:solidFill>
              </a:defRPr>
            </a:lvl5pPr>
            <a:lvl6pPr lvl="5">
              <a:spcBef>
                <a:spcPts val="0"/>
              </a:spcBef>
              <a:spcAft>
                <a:spcPts val="0"/>
              </a:spcAft>
              <a:buClr>
                <a:schemeClr val="lt1"/>
              </a:buClr>
              <a:buSzPts val="5600"/>
              <a:buNone/>
              <a:defRPr sz="5600">
                <a:solidFill>
                  <a:schemeClr val="lt1"/>
                </a:solidFill>
              </a:defRPr>
            </a:lvl6pPr>
            <a:lvl7pPr lvl="6">
              <a:spcBef>
                <a:spcPts val="0"/>
              </a:spcBef>
              <a:spcAft>
                <a:spcPts val="0"/>
              </a:spcAft>
              <a:buClr>
                <a:schemeClr val="lt1"/>
              </a:buClr>
              <a:buSzPts val="5600"/>
              <a:buNone/>
              <a:defRPr sz="5600">
                <a:solidFill>
                  <a:schemeClr val="lt1"/>
                </a:solidFill>
              </a:defRPr>
            </a:lvl7pPr>
            <a:lvl8pPr lvl="7">
              <a:spcBef>
                <a:spcPts val="0"/>
              </a:spcBef>
              <a:spcAft>
                <a:spcPts val="0"/>
              </a:spcAft>
              <a:buClr>
                <a:schemeClr val="lt1"/>
              </a:buClr>
              <a:buSzPts val="5600"/>
              <a:buNone/>
              <a:defRPr sz="5600">
                <a:solidFill>
                  <a:schemeClr val="lt1"/>
                </a:solidFill>
              </a:defRPr>
            </a:lvl8pPr>
            <a:lvl9pPr lvl="8">
              <a:spcBef>
                <a:spcPts val="0"/>
              </a:spcBef>
              <a:spcAft>
                <a:spcPts val="0"/>
              </a:spcAft>
              <a:buClr>
                <a:schemeClr val="lt1"/>
              </a:buClr>
              <a:buSzPts val="5600"/>
              <a:buNone/>
              <a:defRPr sz="5600">
                <a:solidFill>
                  <a:schemeClr val="lt1"/>
                </a:solidFill>
              </a:defRPr>
            </a:lvl9pPr>
          </a:lstStyle>
          <a:p/>
        </p:txBody>
      </p:sp>
      <p:sp>
        <p:nvSpPr>
          <p:cNvPr id="21" name="Google Shape;21;g19a0b3458e4_1_4"/>
          <p:cNvSpPr txBox="1"/>
          <p:nvPr>
            <p:ph idx="1" type="subTitle"/>
          </p:nvPr>
        </p:nvSpPr>
        <p:spPr>
          <a:xfrm>
            <a:off x="797451" y="3621217"/>
            <a:ext cx="10962900" cy="577200"/>
          </a:xfrm>
          <a:prstGeom prst="rect">
            <a:avLst/>
          </a:prstGeom>
        </p:spPr>
        <p:txBody>
          <a:bodyPr anchorCtr="0" anchor="t" bIns="121900" lIns="121900" spcFirstLastPara="1" rIns="121900" wrap="square" tIns="121900">
            <a:normAutofit/>
          </a:bodyPr>
          <a:lstStyle>
            <a:lvl1pPr lvl="0">
              <a:lnSpc>
                <a:spcPct val="100000"/>
              </a:lnSpc>
              <a:spcBef>
                <a:spcPts val="0"/>
              </a:spcBef>
              <a:spcAft>
                <a:spcPts val="0"/>
              </a:spcAft>
              <a:buClr>
                <a:schemeClr val="lt1"/>
              </a:buClr>
              <a:buSzPts val="2800"/>
              <a:buNone/>
              <a:defRPr sz="2800">
                <a:solidFill>
                  <a:schemeClr val="lt1"/>
                </a:solidFill>
              </a:defRPr>
            </a:lvl1pPr>
            <a:lvl2pPr lvl="1">
              <a:lnSpc>
                <a:spcPct val="100000"/>
              </a:lnSpc>
              <a:spcBef>
                <a:spcPts val="0"/>
              </a:spcBef>
              <a:spcAft>
                <a:spcPts val="0"/>
              </a:spcAft>
              <a:buClr>
                <a:schemeClr val="lt1"/>
              </a:buClr>
              <a:buSzPts val="2800"/>
              <a:buNone/>
              <a:defRPr sz="2800">
                <a:solidFill>
                  <a:schemeClr val="lt1"/>
                </a:solidFill>
              </a:defRPr>
            </a:lvl2pPr>
            <a:lvl3pPr lvl="2">
              <a:lnSpc>
                <a:spcPct val="100000"/>
              </a:lnSpc>
              <a:spcBef>
                <a:spcPts val="0"/>
              </a:spcBef>
              <a:spcAft>
                <a:spcPts val="0"/>
              </a:spcAft>
              <a:buClr>
                <a:schemeClr val="lt1"/>
              </a:buClr>
              <a:buSzPts val="2800"/>
              <a:buNone/>
              <a:defRPr sz="2800">
                <a:solidFill>
                  <a:schemeClr val="lt1"/>
                </a:solidFill>
              </a:defRPr>
            </a:lvl3pPr>
            <a:lvl4pPr lvl="3">
              <a:lnSpc>
                <a:spcPct val="100000"/>
              </a:lnSpc>
              <a:spcBef>
                <a:spcPts val="0"/>
              </a:spcBef>
              <a:spcAft>
                <a:spcPts val="0"/>
              </a:spcAft>
              <a:buClr>
                <a:schemeClr val="lt1"/>
              </a:buClr>
              <a:buSzPts val="2800"/>
              <a:buNone/>
              <a:defRPr sz="2800">
                <a:solidFill>
                  <a:schemeClr val="lt1"/>
                </a:solidFill>
              </a:defRPr>
            </a:lvl4pPr>
            <a:lvl5pPr lvl="4">
              <a:lnSpc>
                <a:spcPct val="100000"/>
              </a:lnSpc>
              <a:spcBef>
                <a:spcPts val="0"/>
              </a:spcBef>
              <a:spcAft>
                <a:spcPts val="0"/>
              </a:spcAft>
              <a:buClr>
                <a:schemeClr val="lt1"/>
              </a:buClr>
              <a:buSzPts val="2800"/>
              <a:buNone/>
              <a:defRPr sz="2800">
                <a:solidFill>
                  <a:schemeClr val="lt1"/>
                </a:solidFill>
              </a:defRPr>
            </a:lvl5pPr>
            <a:lvl6pPr lvl="5">
              <a:lnSpc>
                <a:spcPct val="100000"/>
              </a:lnSpc>
              <a:spcBef>
                <a:spcPts val="0"/>
              </a:spcBef>
              <a:spcAft>
                <a:spcPts val="0"/>
              </a:spcAft>
              <a:buClr>
                <a:schemeClr val="lt1"/>
              </a:buClr>
              <a:buSzPts val="2800"/>
              <a:buNone/>
              <a:defRPr sz="2800">
                <a:solidFill>
                  <a:schemeClr val="lt1"/>
                </a:solidFill>
              </a:defRPr>
            </a:lvl6pPr>
            <a:lvl7pPr lvl="6">
              <a:lnSpc>
                <a:spcPct val="100000"/>
              </a:lnSpc>
              <a:spcBef>
                <a:spcPts val="0"/>
              </a:spcBef>
              <a:spcAft>
                <a:spcPts val="0"/>
              </a:spcAft>
              <a:buClr>
                <a:schemeClr val="lt1"/>
              </a:buClr>
              <a:buSzPts val="2800"/>
              <a:buNone/>
              <a:defRPr sz="2800">
                <a:solidFill>
                  <a:schemeClr val="lt1"/>
                </a:solidFill>
              </a:defRPr>
            </a:lvl7pPr>
            <a:lvl8pPr lvl="7">
              <a:lnSpc>
                <a:spcPct val="100000"/>
              </a:lnSpc>
              <a:spcBef>
                <a:spcPts val="0"/>
              </a:spcBef>
              <a:spcAft>
                <a:spcPts val="0"/>
              </a:spcAft>
              <a:buClr>
                <a:schemeClr val="lt1"/>
              </a:buClr>
              <a:buSzPts val="2800"/>
              <a:buNone/>
              <a:defRPr sz="2800">
                <a:solidFill>
                  <a:schemeClr val="lt1"/>
                </a:solidFill>
              </a:defRPr>
            </a:lvl8pPr>
            <a:lvl9pPr lvl="8">
              <a:lnSpc>
                <a:spcPct val="100000"/>
              </a:lnSpc>
              <a:spcBef>
                <a:spcPts val="0"/>
              </a:spcBef>
              <a:spcAft>
                <a:spcPts val="0"/>
              </a:spcAft>
              <a:buClr>
                <a:schemeClr val="lt1"/>
              </a:buClr>
              <a:buSzPts val="2800"/>
              <a:buNone/>
              <a:defRPr sz="2800">
                <a:solidFill>
                  <a:schemeClr val="lt1"/>
                </a:solidFill>
              </a:defRPr>
            </a:lvl9pPr>
          </a:lstStyle>
          <a:p/>
        </p:txBody>
      </p:sp>
      <p:sp>
        <p:nvSpPr>
          <p:cNvPr id="22" name="Google Shape;22;g19a0b3458e4_1_4"/>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g19a0b3458e4_1_64"/>
          <p:cNvGrpSpPr/>
          <p:nvPr/>
        </p:nvGrpSpPr>
        <p:grpSpPr>
          <a:xfrm>
            <a:off x="8130968" y="7"/>
            <a:ext cx="4060732" cy="2707359"/>
            <a:chOff x="6098378" y="5"/>
            <a:chExt cx="3045625" cy="2030570"/>
          </a:xfrm>
        </p:grpSpPr>
        <p:sp>
          <p:nvSpPr>
            <p:cNvPr id="75" name="Google Shape;75;g19a0b3458e4_1_64"/>
            <p:cNvSpPr/>
            <p:nvPr/>
          </p:nvSpPr>
          <p:spPr>
            <a:xfrm>
              <a:off x="8128803" y="16"/>
              <a:ext cx="1015200" cy="1015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6" name="Google Shape;76;g19a0b3458e4_1_64"/>
            <p:cNvSpPr/>
            <p:nvPr/>
          </p:nvSpPr>
          <p:spPr>
            <a:xfrm flipH="1">
              <a:off x="7113463" y="5"/>
              <a:ext cx="1015200" cy="1015200"/>
            </a:xfrm>
            <a:prstGeom prst="rtTriangl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7" name="Google Shape;77;g19a0b3458e4_1_64"/>
            <p:cNvSpPr/>
            <p:nvPr/>
          </p:nvSpPr>
          <p:spPr>
            <a:xfrm flipH="1" rot="10800000">
              <a:off x="7113588" y="107"/>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8" name="Google Shape;78;g19a0b3458e4_1_64"/>
            <p:cNvSpPr/>
            <p:nvPr/>
          </p:nvSpPr>
          <p:spPr>
            <a:xfrm rot="10800000">
              <a:off x="6098378" y="97"/>
              <a:ext cx="1015200" cy="10152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 name="Google Shape;79;g19a0b3458e4_1_64"/>
            <p:cNvSpPr/>
            <p:nvPr/>
          </p:nvSpPr>
          <p:spPr>
            <a:xfrm rot="10800000">
              <a:off x="8128789" y="1015375"/>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80" name="Google Shape;80;g19a0b3458e4_1_64"/>
          <p:cNvSpPr txBox="1"/>
          <p:nvPr>
            <p:ph hasCustomPrompt="1" type="title"/>
          </p:nvPr>
        </p:nvSpPr>
        <p:spPr>
          <a:xfrm>
            <a:off x="415600" y="1674733"/>
            <a:ext cx="11360700" cy="2707500"/>
          </a:xfrm>
          <a:prstGeom prst="rect">
            <a:avLst/>
          </a:prstGeom>
        </p:spPr>
        <p:txBody>
          <a:bodyPr anchorCtr="0" anchor="b" bIns="121900" lIns="121900" spcFirstLastPara="1" rIns="121900" wrap="square" tIns="121900">
            <a:normAutofit/>
          </a:bodyPr>
          <a:lstStyle>
            <a:lvl1pPr lvl="0" algn="ctr">
              <a:spcBef>
                <a:spcPts val="0"/>
              </a:spcBef>
              <a:spcAft>
                <a:spcPts val="0"/>
              </a:spcAft>
              <a:buClr>
                <a:schemeClr val="lt1"/>
              </a:buClr>
              <a:buSzPts val="16000"/>
              <a:buNone/>
              <a:defRPr sz="16000">
                <a:solidFill>
                  <a:schemeClr val="lt1"/>
                </a:solidFill>
              </a:defRPr>
            </a:lvl1pPr>
            <a:lvl2pPr lvl="1" algn="ctr">
              <a:spcBef>
                <a:spcPts val="0"/>
              </a:spcBef>
              <a:spcAft>
                <a:spcPts val="0"/>
              </a:spcAft>
              <a:buClr>
                <a:schemeClr val="lt1"/>
              </a:buClr>
              <a:buSzPts val="16000"/>
              <a:buNone/>
              <a:defRPr sz="16000">
                <a:solidFill>
                  <a:schemeClr val="lt1"/>
                </a:solidFill>
              </a:defRPr>
            </a:lvl2pPr>
            <a:lvl3pPr lvl="2" algn="ctr">
              <a:spcBef>
                <a:spcPts val="0"/>
              </a:spcBef>
              <a:spcAft>
                <a:spcPts val="0"/>
              </a:spcAft>
              <a:buClr>
                <a:schemeClr val="lt1"/>
              </a:buClr>
              <a:buSzPts val="16000"/>
              <a:buNone/>
              <a:defRPr sz="16000">
                <a:solidFill>
                  <a:schemeClr val="lt1"/>
                </a:solidFill>
              </a:defRPr>
            </a:lvl3pPr>
            <a:lvl4pPr lvl="3" algn="ctr">
              <a:spcBef>
                <a:spcPts val="0"/>
              </a:spcBef>
              <a:spcAft>
                <a:spcPts val="0"/>
              </a:spcAft>
              <a:buClr>
                <a:schemeClr val="lt1"/>
              </a:buClr>
              <a:buSzPts val="16000"/>
              <a:buNone/>
              <a:defRPr sz="16000">
                <a:solidFill>
                  <a:schemeClr val="lt1"/>
                </a:solidFill>
              </a:defRPr>
            </a:lvl4pPr>
            <a:lvl5pPr lvl="4" algn="ctr">
              <a:spcBef>
                <a:spcPts val="0"/>
              </a:spcBef>
              <a:spcAft>
                <a:spcPts val="0"/>
              </a:spcAft>
              <a:buClr>
                <a:schemeClr val="lt1"/>
              </a:buClr>
              <a:buSzPts val="16000"/>
              <a:buNone/>
              <a:defRPr sz="16000">
                <a:solidFill>
                  <a:schemeClr val="lt1"/>
                </a:solidFill>
              </a:defRPr>
            </a:lvl5pPr>
            <a:lvl6pPr lvl="5" algn="ctr">
              <a:spcBef>
                <a:spcPts val="0"/>
              </a:spcBef>
              <a:spcAft>
                <a:spcPts val="0"/>
              </a:spcAft>
              <a:buClr>
                <a:schemeClr val="lt1"/>
              </a:buClr>
              <a:buSzPts val="16000"/>
              <a:buNone/>
              <a:defRPr sz="16000">
                <a:solidFill>
                  <a:schemeClr val="lt1"/>
                </a:solidFill>
              </a:defRPr>
            </a:lvl6pPr>
            <a:lvl7pPr lvl="6" algn="ctr">
              <a:spcBef>
                <a:spcPts val="0"/>
              </a:spcBef>
              <a:spcAft>
                <a:spcPts val="0"/>
              </a:spcAft>
              <a:buClr>
                <a:schemeClr val="lt1"/>
              </a:buClr>
              <a:buSzPts val="16000"/>
              <a:buNone/>
              <a:defRPr sz="16000">
                <a:solidFill>
                  <a:schemeClr val="lt1"/>
                </a:solidFill>
              </a:defRPr>
            </a:lvl7pPr>
            <a:lvl8pPr lvl="7" algn="ctr">
              <a:spcBef>
                <a:spcPts val="0"/>
              </a:spcBef>
              <a:spcAft>
                <a:spcPts val="0"/>
              </a:spcAft>
              <a:buClr>
                <a:schemeClr val="lt1"/>
              </a:buClr>
              <a:buSzPts val="16000"/>
              <a:buNone/>
              <a:defRPr sz="16000">
                <a:solidFill>
                  <a:schemeClr val="lt1"/>
                </a:solidFill>
              </a:defRPr>
            </a:lvl8pPr>
            <a:lvl9pPr lvl="8" algn="ctr">
              <a:spcBef>
                <a:spcPts val="0"/>
              </a:spcBef>
              <a:spcAft>
                <a:spcPts val="0"/>
              </a:spcAft>
              <a:buClr>
                <a:schemeClr val="lt1"/>
              </a:buClr>
              <a:buSzPts val="16000"/>
              <a:buNone/>
              <a:defRPr sz="16000">
                <a:solidFill>
                  <a:schemeClr val="lt1"/>
                </a:solidFill>
              </a:defRPr>
            </a:lvl9pPr>
          </a:lstStyle>
          <a:p>
            <a:r>
              <a:t>xx%</a:t>
            </a:r>
          </a:p>
        </p:txBody>
      </p:sp>
      <p:sp>
        <p:nvSpPr>
          <p:cNvPr id="81" name="Google Shape;81;g19a0b3458e4_1_64"/>
          <p:cNvSpPr txBox="1"/>
          <p:nvPr>
            <p:ph idx="1" type="body"/>
          </p:nvPr>
        </p:nvSpPr>
        <p:spPr>
          <a:xfrm>
            <a:off x="415600" y="4492300"/>
            <a:ext cx="11360700" cy="17091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Clr>
                <a:schemeClr val="lt1"/>
              </a:buClr>
              <a:buSzPts val="2400"/>
              <a:buChar char="●"/>
              <a:defRPr>
                <a:solidFill>
                  <a:schemeClr val="lt1"/>
                </a:solidFill>
              </a:defRPr>
            </a:lvl1pPr>
            <a:lvl2pPr indent="-349250" lvl="1" marL="914400" algn="ctr">
              <a:spcBef>
                <a:spcPts val="0"/>
              </a:spcBef>
              <a:spcAft>
                <a:spcPts val="0"/>
              </a:spcAft>
              <a:buClr>
                <a:schemeClr val="lt1"/>
              </a:buClr>
              <a:buSzPts val="1900"/>
              <a:buChar char="○"/>
              <a:defRPr>
                <a:solidFill>
                  <a:schemeClr val="lt1"/>
                </a:solidFill>
              </a:defRPr>
            </a:lvl2pPr>
            <a:lvl3pPr indent="-349250" lvl="2" marL="1371600" algn="ctr">
              <a:spcBef>
                <a:spcPts val="0"/>
              </a:spcBef>
              <a:spcAft>
                <a:spcPts val="0"/>
              </a:spcAft>
              <a:buClr>
                <a:schemeClr val="lt1"/>
              </a:buClr>
              <a:buSzPts val="1900"/>
              <a:buChar char="■"/>
              <a:defRPr>
                <a:solidFill>
                  <a:schemeClr val="lt1"/>
                </a:solidFill>
              </a:defRPr>
            </a:lvl3pPr>
            <a:lvl4pPr indent="-349250" lvl="3" marL="1828800" algn="ctr">
              <a:spcBef>
                <a:spcPts val="0"/>
              </a:spcBef>
              <a:spcAft>
                <a:spcPts val="0"/>
              </a:spcAft>
              <a:buClr>
                <a:schemeClr val="lt1"/>
              </a:buClr>
              <a:buSzPts val="1900"/>
              <a:buChar char="●"/>
              <a:defRPr>
                <a:solidFill>
                  <a:schemeClr val="lt1"/>
                </a:solidFill>
              </a:defRPr>
            </a:lvl4pPr>
            <a:lvl5pPr indent="-349250" lvl="4" marL="2286000" algn="ctr">
              <a:spcBef>
                <a:spcPts val="0"/>
              </a:spcBef>
              <a:spcAft>
                <a:spcPts val="0"/>
              </a:spcAft>
              <a:buClr>
                <a:schemeClr val="lt1"/>
              </a:buClr>
              <a:buSzPts val="1900"/>
              <a:buChar char="○"/>
              <a:defRPr>
                <a:solidFill>
                  <a:schemeClr val="lt1"/>
                </a:solidFill>
              </a:defRPr>
            </a:lvl5pPr>
            <a:lvl6pPr indent="-349250" lvl="5" marL="2743200" algn="ctr">
              <a:spcBef>
                <a:spcPts val="0"/>
              </a:spcBef>
              <a:spcAft>
                <a:spcPts val="0"/>
              </a:spcAft>
              <a:buClr>
                <a:schemeClr val="lt1"/>
              </a:buClr>
              <a:buSzPts val="1900"/>
              <a:buChar char="■"/>
              <a:defRPr>
                <a:solidFill>
                  <a:schemeClr val="lt1"/>
                </a:solidFill>
              </a:defRPr>
            </a:lvl6pPr>
            <a:lvl7pPr indent="-349250" lvl="6" marL="3200400" algn="ctr">
              <a:spcBef>
                <a:spcPts val="0"/>
              </a:spcBef>
              <a:spcAft>
                <a:spcPts val="0"/>
              </a:spcAft>
              <a:buClr>
                <a:schemeClr val="lt1"/>
              </a:buClr>
              <a:buSzPts val="1900"/>
              <a:buChar char="●"/>
              <a:defRPr>
                <a:solidFill>
                  <a:schemeClr val="lt1"/>
                </a:solidFill>
              </a:defRPr>
            </a:lvl7pPr>
            <a:lvl8pPr indent="-349250" lvl="7" marL="3657600" algn="ctr">
              <a:spcBef>
                <a:spcPts val="0"/>
              </a:spcBef>
              <a:spcAft>
                <a:spcPts val="0"/>
              </a:spcAft>
              <a:buClr>
                <a:schemeClr val="lt1"/>
              </a:buClr>
              <a:buSzPts val="1900"/>
              <a:buChar char="○"/>
              <a:defRPr>
                <a:solidFill>
                  <a:schemeClr val="lt1"/>
                </a:solidFill>
              </a:defRPr>
            </a:lvl8pPr>
            <a:lvl9pPr indent="-349250" lvl="8" marL="4114800" algn="ctr">
              <a:spcBef>
                <a:spcPts val="0"/>
              </a:spcBef>
              <a:spcAft>
                <a:spcPts val="0"/>
              </a:spcAft>
              <a:buClr>
                <a:schemeClr val="lt1"/>
              </a:buClr>
              <a:buSzPts val="1900"/>
              <a:buChar char="■"/>
              <a:defRPr>
                <a:solidFill>
                  <a:schemeClr val="lt1"/>
                </a:solidFill>
              </a:defRPr>
            </a:lvl9pPr>
          </a:lstStyle>
          <a:p/>
        </p:txBody>
      </p:sp>
      <p:sp>
        <p:nvSpPr>
          <p:cNvPr id="82" name="Google Shape;82;g19a0b3458e4_1_64"/>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 name="Shape 83"/>
        <p:cNvGrpSpPr/>
        <p:nvPr/>
      </p:nvGrpSpPr>
      <p:grpSpPr>
        <a:xfrm>
          <a:off x="0" y="0"/>
          <a:ext cx="0" cy="0"/>
          <a:chOff x="0" y="0"/>
          <a:chExt cx="0" cy="0"/>
        </a:xfrm>
      </p:grpSpPr>
      <p:sp>
        <p:nvSpPr>
          <p:cNvPr id="84" name="Google Shape;84;g19a0b3458e4_1_74"/>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p:cSld name="Title Slide with Image">
    <p:spTree>
      <p:nvGrpSpPr>
        <p:cNvPr id="85" name="Shape 85"/>
        <p:cNvGrpSpPr/>
        <p:nvPr/>
      </p:nvGrpSpPr>
      <p:grpSpPr>
        <a:xfrm>
          <a:off x="0" y="0"/>
          <a:ext cx="0" cy="0"/>
          <a:chOff x="0" y="0"/>
          <a:chExt cx="0" cy="0"/>
        </a:xfrm>
      </p:grpSpPr>
      <p:sp>
        <p:nvSpPr>
          <p:cNvPr id="86" name="Google Shape;86;g19a0b3458e4_1_76"/>
          <p:cNvSpPr/>
          <p:nvPr>
            <p:ph idx="2" type="pic"/>
          </p:nvPr>
        </p:nvSpPr>
        <p:spPr>
          <a:xfrm>
            <a:off x="0" y="0"/>
            <a:ext cx="12192000" cy="6858000"/>
          </a:xfrm>
          <a:prstGeom prst="rect">
            <a:avLst/>
          </a:prstGeom>
          <a:noFill/>
          <a:ln>
            <a:noFill/>
          </a:ln>
        </p:spPr>
      </p:sp>
      <p:sp>
        <p:nvSpPr>
          <p:cNvPr id="87" name="Google Shape;87;g19a0b3458e4_1_76"/>
          <p:cNvSpPr txBox="1"/>
          <p:nvPr>
            <p:ph type="title"/>
          </p:nvPr>
        </p:nvSpPr>
        <p:spPr>
          <a:xfrm>
            <a:off x="702365" y="3013675"/>
            <a:ext cx="10787400" cy="8307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lt1"/>
              </a:buClr>
              <a:buSzPts val="6000"/>
              <a:buFont typeface="Calibri"/>
              <a:buNone/>
              <a:defRPr sz="6000">
                <a:solidFill>
                  <a:schemeClr val="lt1"/>
                </a:solidFill>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88" name="Google Shape;88;g19a0b3458e4_1_76"/>
          <p:cNvSpPr txBox="1"/>
          <p:nvPr>
            <p:ph idx="1" type="body"/>
          </p:nvPr>
        </p:nvSpPr>
        <p:spPr>
          <a:xfrm>
            <a:off x="3470275" y="3890624"/>
            <a:ext cx="5251500" cy="365100"/>
          </a:xfrm>
          <a:prstGeom prst="rect">
            <a:avLst/>
          </a:prstGeom>
          <a:noFill/>
          <a:ln>
            <a:noFill/>
          </a:ln>
        </p:spPr>
        <p:txBody>
          <a:bodyPr anchorCtr="0" anchor="ctr" bIns="45700" lIns="91425" spcFirstLastPara="1" rIns="91425" wrap="square" tIns="45700">
            <a:normAutofit/>
          </a:bodyPr>
          <a:lstStyle>
            <a:lvl1pPr indent="-228600" lvl="0" marL="457200" rtl="0" algn="ctr">
              <a:lnSpc>
                <a:spcPct val="100000"/>
              </a:lnSpc>
              <a:spcBef>
                <a:spcPts val="1000"/>
              </a:spcBef>
              <a:spcAft>
                <a:spcPts val="0"/>
              </a:spcAft>
              <a:buClr>
                <a:schemeClr val="lt1"/>
              </a:buClr>
              <a:buSzPts val="2400"/>
              <a:buNone/>
              <a:defRPr sz="2400">
                <a:solidFill>
                  <a:schemeClr val="lt1"/>
                </a:solidFill>
              </a:defRPr>
            </a:lvl1pPr>
            <a:lvl2pPr indent="-228600" lvl="1" marL="914400" rtl="0" algn="l">
              <a:lnSpc>
                <a:spcPct val="150000"/>
              </a:lnSpc>
              <a:spcBef>
                <a:spcPts val="1600"/>
              </a:spcBef>
              <a:spcAft>
                <a:spcPts val="0"/>
              </a:spcAft>
              <a:buClr>
                <a:srgbClr val="888888"/>
              </a:buClr>
              <a:buSzPts val="2000"/>
              <a:buNone/>
              <a:defRPr sz="2000">
                <a:solidFill>
                  <a:srgbClr val="888888"/>
                </a:solidFill>
              </a:defRPr>
            </a:lvl2pPr>
            <a:lvl3pPr indent="-228600" lvl="2" marL="1371600" rtl="0" algn="l">
              <a:lnSpc>
                <a:spcPct val="150000"/>
              </a:lnSpc>
              <a:spcBef>
                <a:spcPts val="1600"/>
              </a:spcBef>
              <a:spcAft>
                <a:spcPts val="0"/>
              </a:spcAft>
              <a:buClr>
                <a:srgbClr val="888888"/>
              </a:buClr>
              <a:buSzPts val="1800"/>
              <a:buNone/>
              <a:defRPr sz="1800">
                <a:solidFill>
                  <a:srgbClr val="888888"/>
                </a:solidFill>
              </a:defRPr>
            </a:lvl3pPr>
            <a:lvl4pPr indent="-228600" lvl="3" marL="1828800" rtl="0" algn="l">
              <a:lnSpc>
                <a:spcPct val="150000"/>
              </a:lnSpc>
              <a:spcBef>
                <a:spcPts val="1600"/>
              </a:spcBef>
              <a:spcAft>
                <a:spcPts val="0"/>
              </a:spcAft>
              <a:buClr>
                <a:srgbClr val="888888"/>
              </a:buClr>
              <a:buSzPts val="1600"/>
              <a:buNone/>
              <a:defRPr sz="1600">
                <a:solidFill>
                  <a:srgbClr val="888888"/>
                </a:solidFill>
              </a:defRPr>
            </a:lvl4pPr>
            <a:lvl5pPr indent="-228600" lvl="4" marL="2286000" rtl="0" algn="l">
              <a:lnSpc>
                <a:spcPct val="150000"/>
              </a:lnSpc>
              <a:spcBef>
                <a:spcPts val="1600"/>
              </a:spcBef>
              <a:spcAft>
                <a:spcPts val="0"/>
              </a:spcAft>
              <a:buClr>
                <a:srgbClr val="888888"/>
              </a:buClr>
              <a:buSzPts val="1600"/>
              <a:buNone/>
              <a:defRPr sz="1600">
                <a:solidFill>
                  <a:srgbClr val="888888"/>
                </a:solidFill>
              </a:defRPr>
            </a:lvl5pPr>
            <a:lvl6pPr indent="-228600" lvl="5" marL="2743200" rtl="0" algn="l">
              <a:lnSpc>
                <a:spcPct val="90000"/>
              </a:lnSpc>
              <a:spcBef>
                <a:spcPts val="16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1">
  <p:cSld name="Divider Slide 1">
    <p:spTree>
      <p:nvGrpSpPr>
        <p:cNvPr id="89" name="Shape 89"/>
        <p:cNvGrpSpPr/>
        <p:nvPr/>
      </p:nvGrpSpPr>
      <p:grpSpPr>
        <a:xfrm>
          <a:off x="0" y="0"/>
          <a:ext cx="0" cy="0"/>
          <a:chOff x="0" y="0"/>
          <a:chExt cx="0" cy="0"/>
        </a:xfrm>
      </p:grpSpPr>
      <p:sp>
        <p:nvSpPr>
          <p:cNvPr id="90" name="Google Shape;90;g19a0b3458e4_1_80"/>
          <p:cNvSpPr/>
          <p:nvPr>
            <p:ph idx="2" type="pic"/>
          </p:nvPr>
        </p:nvSpPr>
        <p:spPr>
          <a:xfrm>
            <a:off x="0" y="0"/>
            <a:ext cx="6096000" cy="6858000"/>
          </a:xfrm>
          <a:prstGeom prst="rect">
            <a:avLst/>
          </a:prstGeom>
          <a:noFill/>
          <a:ln>
            <a:noFill/>
          </a:ln>
        </p:spPr>
      </p:sp>
      <p:sp>
        <p:nvSpPr>
          <p:cNvPr id="91" name="Google Shape;91;g19a0b3458e4_1_80"/>
          <p:cNvSpPr txBox="1"/>
          <p:nvPr>
            <p:ph idx="1" type="body"/>
          </p:nvPr>
        </p:nvSpPr>
        <p:spPr>
          <a:xfrm>
            <a:off x="6096000" y="4209064"/>
            <a:ext cx="5251500" cy="3651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rgbClr val="888888"/>
              </a:buClr>
              <a:buSzPts val="2400"/>
              <a:buNone/>
              <a:defRPr sz="2400">
                <a:solidFill>
                  <a:srgbClr val="888888"/>
                </a:solidFill>
              </a:defRPr>
            </a:lvl1pPr>
            <a:lvl2pPr indent="-228600" lvl="1" marL="914400" rtl="0" algn="l">
              <a:lnSpc>
                <a:spcPct val="150000"/>
              </a:lnSpc>
              <a:spcBef>
                <a:spcPts val="1600"/>
              </a:spcBef>
              <a:spcAft>
                <a:spcPts val="0"/>
              </a:spcAft>
              <a:buClr>
                <a:srgbClr val="888888"/>
              </a:buClr>
              <a:buSzPts val="2000"/>
              <a:buNone/>
              <a:defRPr sz="2000">
                <a:solidFill>
                  <a:srgbClr val="888888"/>
                </a:solidFill>
              </a:defRPr>
            </a:lvl2pPr>
            <a:lvl3pPr indent="-228600" lvl="2" marL="1371600" rtl="0" algn="l">
              <a:lnSpc>
                <a:spcPct val="150000"/>
              </a:lnSpc>
              <a:spcBef>
                <a:spcPts val="1600"/>
              </a:spcBef>
              <a:spcAft>
                <a:spcPts val="0"/>
              </a:spcAft>
              <a:buClr>
                <a:srgbClr val="888888"/>
              </a:buClr>
              <a:buSzPts val="1800"/>
              <a:buNone/>
              <a:defRPr sz="1800">
                <a:solidFill>
                  <a:srgbClr val="888888"/>
                </a:solidFill>
              </a:defRPr>
            </a:lvl3pPr>
            <a:lvl4pPr indent="-228600" lvl="3" marL="1828800" rtl="0" algn="l">
              <a:lnSpc>
                <a:spcPct val="150000"/>
              </a:lnSpc>
              <a:spcBef>
                <a:spcPts val="1600"/>
              </a:spcBef>
              <a:spcAft>
                <a:spcPts val="0"/>
              </a:spcAft>
              <a:buClr>
                <a:srgbClr val="888888"/>
              </a:buClr>
              <a:buSzPts val="1600"/>
              <a:buNone/>
              <a:defRPr sz="1600">
                <a:solidFill>
                  <a:srgbClr val="888888"/>
                </a:solidFill>
              </a:defRPr>
            </a:lvl4pPr>
            <a:lvl5pPr indent="-228600" lvl="4" marL="2286000" rtl="0" algn="l">
              <a:lnSpc>
                <a:spcPct val="150000"/>
              </a:lnSpc>
              <a:spcBef>
                <a:spcPts val="1600"/>
              </a:spcBef>
              <a:spcAft>
                <a:spcPts val="0"/>
              </a:spcAft>
              <a:buClr>
                <a:srgbClr val="888888"/>
              </a:buClr>
              <a:buSzPts val="1600"/>
              <a:buNone/>
              <a:defRPr sz="1600">
                <a:solidFill>
                  <a:srgbClr val="888888"/>
                </a:solidFill>
              </a:defRPr>
            </a:lvl5pPr>
            <a:lvl6pPr indent="-228600" lvl="5" marL="2743200" rtl="0" algn="l">
              <a:lnSpc>
                <a:spcPct val="90000"/>
              </a:lnSpc>
              <a:spcBef>
                <a:spcPts val="16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92" name="Google Shape;92;g19a0b3458e4_1_8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3" name="Google Shape;93;g19a0b3458e4_1_80"/>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4" name="Google Shape;94;g19a0b3458e4_1_80"/>
          <p:cNvSpPr txBox="1"/>
          <p:nvPr>
            <p:ph type="title"/>
          </p:nvPr>
        </p:nvSpPr>
        <p:spPr>
          <a:xfrm>
            <a:off x="6096000" y="2520779"/>
            <a:ext cx="5251500" cy="16614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chemeClr val="dk1"/>
              </a:buClr>
              <a:buSzPts val="6000"/>
              <a:buFont typeface="Calibri"/>
              <a:buNone/>
              <a:defRPr sz="60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p:cSld name="Divider Slide 2">
    <p:spTree>
      <p:nvGrpSpPr>
        <p:cNvPr id="95" name="Shape 95"/>
        <p:cNvGrpSpPr/>
        <p:nvPr/>
      </p:nvGrpSpPr>
      <p:grpSpPr>
        <a:xfrm>
          <a:off x="0" y="0"/>
          <a:ext cx="0" cy="0"/>
          <a:chOff x="0" y="0"/>
          <a:chExt cx="0" cy="0"/>
        </a:xfrm>
      </p:grpSpPr>
      <p:sp>
        <p:nvSpPr>
          <p:cNvPr id="96" name="Google Shape;96;g19a0b3458e4_1_86"/>
          <p:cNvSpPr/>
          <p:nvPr>
            <p:ph idx="2" type="pic"/>
          </p:nvPr>
        </p:nvSpPr>
        <p:spPr>
          <a:xfrm>
            <a:off x="0" y="0"/>
            <a:ext cx="6096000" cy="6858000"/>
          </a:xfrm>
          <a:prstGeom prst="parallelogram">
            <a:avLst>
              <a:gd fmla="val 25000" name="adj"/>
            </a:avLst>
          </a:prstGeom>
          <a:noFill/>
          <a:ln>
            <a:noFill/>
          </a:ln>
        </p:spPr>
      </p:sp>
      <p:sp>
        <p:nvSpPr>
          <p:cNvPr id="97" name="Google Shape;97;g19a0b3458e4_1_86"/>
          <p:cNvSpPr txBox="1"/>
          <p:nvPr>
            <p:ph type="title"/>
          </p:nvPr>
        </p:nvSpPr>
        <p:spPr>
          <a:xfrm>
            <a:off x="6096000" y="2520779"/>
            <a:ext cx="5251500" cy="1661400"/>
          </a:xfrm>
          <a:prstGeom prst="rect">
            <a:avLst/>
          </a:prstGeom>
          <a:noFill/>
          <a:ln>
            <a:noFill/>
          </a:ln>
        </p:spPr>
        <p:txBody>
          <a:bodyPr anchorCtr="0" anchor="ctr" bIns="45700" lIns="91425" spcFirstLastPara="1" rIns="91425" wrap="square" tIns="45700">
            <a:normAutofit/>
          </a:bodyPr>
          <a:lstStyle>
            <a:lvl1pPr lvl="0" rtl="0" algn="l">
              <a:lnSpc>
                <a:spcPct val="100000"/>
              </a:lnSpc>
              <a:spcBef>
                <a:spcPts val="0"/>
              </a:spcBef>
              <a:spcAft>
                <a:spcPts val="0"/>
              </a:spcAft>
              <a:buClr>
                <a:schemeClr val="dk1"/>
              </a:buClr>
              <a:buSzPts val="6000"/>
              <a:buFont typeface="Calibri"/>
              <a:buNone/>
              <a:defRPr sz="60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98" name="Google Shape;98;g19a0b3458e4_1_86"/>
          <p:cNvSpPr txBox="1"/>
          <p:nvPr>
            <p:ph idx="1" type="body"/>
          </p:nvPr>
        </p:nvSpPr>
        <p:spPr>
          <a:xfrm>
            <a:off x="6096000" y="4209064"/>
            <a:ext cx="5251500" cy="3651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00000"/>
              </a:lnSpc>
              <a:spcBef>
                <a:spcPts val="1000"/>
              </a:spcBef>
              <a:spcAft>
                <a:spcPts val="0"/>
              </a:spcAft>
              <a:buClr>
                <a:srgbClr val="888888"/>
              </a:buClr>
              <a:buSzPts val="2400"/>
              <a:buNone/>
              <a:defRPr sz="2400">
                <a:solidFill>
                  <a:srgbClr val="888888"/>
                </a:solidFill>
              </a:defRPr>
            </a:lvl1pPr>
            <a:lvl2pPr indent="-228600" lvl="1" marL="914400" rtl="0" algn="l">
              <a:lnSpc>
                <a:spcPct val="150000"/>
              </a:lnSpc>
              <a:spcBef>
                <a:spcPts val="1600"/>
              </a:spcBef>
              <a:spcAft>
                <a:spcPts val="0"/>
              </a:spcAft>
              <a:buClr>
                <a:srgbClr val="888888"/>
              </a:buClr>
              <a:buSzPts val="2000"/>
              <a:buNone/>
              <a:defRPr sz="2000">
                <a:solidFill>
                  <a:srgbClr val="888888"/>
                </a:solidFill>
              </a:defRPr>
            </a:lvl2pPr>
            <a:lvl3pPr indent="-228600" lvl="2" marL="1371600" rtl="0" algn="l">
              <a:lnSpc>
                <a:spcPct val="150000"/>
              </a:lnSpc>
              <a:spcBef>
                <a:spcPts val="1600"/>
              </a:spcBef>
              <a:spcAft>
                <a:spcPts val="0"/>
              </a:spcAft>
              <a:buClr>
                <a:srgbClr val="888888"/>
              </a:buClr>
              <a:buSzPts val="1800"/>
              <a:buNone/>
              <a:defRPr sz="1800">
                <a:solidFill>
                  <a:srgbClr val="888888"/>
                </a:solidFill>
              </a:defRPr>
            </a:lvl3pPr>
            <a:lvl4pPr indent="-228600" lvl="3" marL="1828800" rtl="0" algn="l">
              <a:lnSpc>
                <a:spcPct val="150000"/>
              </a:lnSpc>
              <a:spcBef>
                <a:spcPts val="1600"/>
              </a:spcBef>
              <a:spcAft>
                <a:spcPts val="0"/>
              </a:spcAft>
              <a:buClr>
                <a:srgbClr val="888888"/>
              </a:buClr>
              <a:buSzPts val="1600"/>
              <a:buNone/>
              <a:defRPr sz="1600">
                <a:solidFill>
                  <a:srgbClr val="888888"/>
                </a:solidFill>
              </a:defRPr>
            </a:lvl4pPr>
            <a:lvl5pPr indent="-228600" lvl="4" marL="2286000" rtl="0" algn="l">
              <a:lnSpc>
                <a:spcPct val="150000"/>
              </a:lnSpc>
              <a:spcBef>
                <a:spcPts val="1600"/>
              </a:spcBef>
              <a:spcAft>
                <a:spcPts val="0"/>
              </a:spcAft>
              <a:buClr>
                <a:srgbClr val="888888"/>
              </a:buClr>
              <a:buSzPts val="1600"/>
              <a:buNone/>
              <a:defRPr sz="1600">
                <a:solidFill>
                  <a:srgbClr val="888888"/>
                </a:solidFill>
              </a:defRPr>
            </a:lvl5pPr>
            <a:lvl6pPr indent="-228600" lvl="5" marL="2743200" rtl="0" algn="l">
              <a:lnSpc>
                <a:spcPct val="90000"/>
              </a:lnSpc>
              <a:spcBef>
                <a:spcPts val="16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99" name="Google Shape;99;g19a0b3458e4_1_8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0" name="Google Shape;100;g19a0b3458e4_1_86"/>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01" name="Shape 101"/>
        <p:cNvGrpSpPr/>
        <p:nvPr/>
      </p:nvGrpSpPr>
      <p:grpSpPr>
        <a:xfrm>
          <a:off x="0" y="0"/>
          <a:ext cx="0" cy="0"/>
          <a:chOff x="0" y="0"/>
          <a:chExt cx="0" cy="0"/>
        </a:xfrm>
      </p:grpSpPr>
      <p:sp>
        <p:nvSpPr>
          <p:cNvPr id="102" name="Google Shape;102;g19a0b3458e4_1_92"/>
          <p:cNvSpPr txBox="1"/>
          <p:nvPr>
            <p:ph type="title"/>
          </p:nvPr>
        </p:nvSpPr>
        <p:spPr>
          <a:xfrm>
            <a:off x="5767754" y="365125"/>
            <a:ext cx="6043200" cy="573900"/>
          </a:xfrm>
          <a:prstGeom prst="rect">
            <a:avLst/>
          </a:prstGeom>
          <a:noFill/>
          <a:ln>
            <a:noFill/>
          </a:ln>
        </p:spPr>
        <p:txBody>
          <a:bodyPr anchorCtr="0" anchor="ctr" bIns="45700" lIns="91425" spcFirstLastPara="1" rIns="91425" wrap="square" tIns="45700">
            <a:noAutofit/>
          </a:bodyPr>
          <a:lstStyle>
            <a:lvl1pPr lvl="0" rtl="0" algn="l">
              <a:lnSpc>
                <a:spcPct val="100000"/>
              </a:lnSpc>
              <a:spcBef>
                <a:spcPts val="0"/>
              </a:spcBef>
              <a:spcAft>
                <a:spcPts val="0"/>
              </a:spcAft>
              <a:buClr>
                <a:schemeClr val="dk1"/>
              </a:buClr>
              <a:buSzPts val="3600"/>
              <a:buFont typeface="Calibri"/>
              <a:buNone/>
              <a:defRPr sz="36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03" name="Google Shape;103;g19a0b3458e4_1_92"/>
          <p:cNvSpPr txBox="1"/>
          <p:nvPr>
            <p:ph idx="1" type="body"/>
          </p:nvPr>
        </p:nvSpPr>
        <p:spPr>
          <a:xfrm>
            <a:off x="5767754" y="1625512"/>
            <a:ext cx="6043200" cy="4636500"/>
          </a:xfrm>
          <a:prstGeom prst="rect">
            <a:avLst/>
          </a:prstGeom>
          <a:noFill/>
          <a:ln>
            <a:noFill/>
          </a:ln>
        </p:spPr>
        <p:txBody>
          <a:bodyPr anchorCtr="0" anchor="t" bIns="45700" lIns="91425" spcFirstLastPara="1" rIns="91425" wrap="square" tIns="45700">
            <a:normAutofit/>
          </a:bodyPr>
          <a:lstStyle>
            <a:lvl1pPr indent="-330200" lvl="0" marL="457200" rtl="0" algn="l">
              <a:lnSpc>
                <a:spcPct val="150000"/>
              </a:lnSpc>
              <a:spcBef>
                <a:spcPts val="1000"/>
              </a:spcBef>
              <a:spcAft>
                <a:spcPts val="0"/>
              </a:spcAft>
              <a:buClr>
                <a:schemeClr val="dk1"/>
              </a:buClr>
              <a:buSzPts val="1600"/>
              <a:buChar char="●"/>
              <a:defRPr sz="1600"/>
            </a:lvl1pPr>
            <a:lvl2pPr indent="-317500" lvl="1" marL="914400" rtl="0" algn="l">
              <a:lnSpc>
                <a:spcPct val="150000"/>
              </a:lnSpc>
              <a:spcBef>
                <a:spcPts val="1600"/>
              </a:spcBef>
              <a:spcAft>
                <a:spcPts val="0"/>
              </a:spcAft>
              <a:buClr>
                <a:schemeClr val="dk1"/>
              </a:buClr>
              <a:buSzPts val="1400"/>
              <a:buChar char="○"/>
              <a:defRPr sz="1400"/>
            </a:lvl2pPr>
            <a:lvl3pPr indent="-317500" lvl="2" marL="1371600" rtl="0" algn="l">
              <a:lnSpc>
                <a:spcPct val="150000"/>
              </a:lnSpc>
              <a:spcBef>
                <a:spcPts val="1600"/>
              </a:spcBef>
              <a:spcAft>
                <a:spcPts val="0"/>
              </a:spcAft>
              <a:buClr>
                <a:schemeClr val="dk1"/>
              </a:buClr>
              <a:buSzPts val="1400"/>
              <a:buChar char="■"/>
              <a:defRPr sz="1400"/>
            </a:lvl3pPr>
            <a:lvl4pPr indent="-304800" lvl="3" marL="1828800" rtl="0" algn="l">
              <a:lnSpc>
                <a:spcPct val="150000"/>
              </a:lnSpc>
              <a:spcBef>
                <a:spcPts val="1600"/>
              </a:spcBef>
              <a:spcAft>
                <a:spcPts val="0"/>
              </a:spcAft>
              <a:buClr>
                <a:schemeClr val="dk1"/>
              </a:buClr>
              <a:buSzPts val="1200"/>
              <a:buChar char="●"/>
              <a:defRPr sz="1200"/>
            </a:lvl4pPr>
            <a:lvl5pPr indent="-304800" lvl="4" marL="2286000" rtl="0" algn="l">
              <a:lnSpc>
                <a:spcPct val="150000"/>
              </a:lnSpc>
              <a:spcBef>
                <a:spcPts val="1600"/>
              </a:spcBef>
              <a:spcAft>
                <a:spcPts val="0"/>
              </a:spcAft>
              <a:buClr>
                <a:schemeClr val="dk1"/>
              </a:buClr>
              <a:buSzPts val="1200"/>
              <a:buChar char="○"/>
              <a:defRPr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04" name="Google Shape;104;g19a0b3458e4_1_92"/>
          <p:cNvSpPr txBox="1"/>
          <p:nvPr>
            <p:ph idx="2" type="body"/>
          </p:nvPr>
        </p:nvSpPr>
        <p:spPr>
          <a:xfrm>
            <a:off x="5767754" y="1003687"/>
            <a:ext cx="6043200" cy="365100"/>
          </a:xfrm>
          <a:prstGeom prst="rect">
            <a:avLst/>
          </a:prstGeom>
          <a:noFill/>
          <a:ln>
            <a:noFill/>
          </a:ln>
        </p:spPr>
        <p:txBody>
          <a:bodyPr anchorCtr="0" anchor="ctr" bIns="45700" lIns="91425" spcFirstLastPara="1" rIns="91425" wrap="square" tIns="45700">
            <a:noAutofit/>
          </a:bodyPr>
          <a:lstStyle>
            <a:lvl1pPr indent="-228600" lvl="0" marL="457200" rtl="0" algn="l">
              <a:lnSpc>
                <a:spcPct val="150000"/>
              </a:lnSpc>
              <a:spcBef>
                <a:spcPts val="1000"/>
              </a:spcBef>
              <a:spcAft>
                <a:spcPts val="0"/>
              </a:spcAft>
              <a:buClr>
                <a:srgbClr val="888888"/>
              </a:buClr>
              <a:buSzPts val="2000"/>
              <a:buNone/>
              <a:defRPr sz="2000">
                <a:solidFill>
                  <a:srgbClr val="888888"/>
                </a:solidFill>
              </a:defRPr>
            </a:lvl1pPr>
            <a:lvl2pPr indent="-228600" lvl="1" marL="914400" rtl="0" algn="l">
              <a:lnSpc>
                <a:spcPct val="150000"/>
              </a:lnSpc>
              <a:spcBef>
                <a:spcPts val="1600"/>
              </a:spcBef>
              <a:spcAft>
                <a:spcPts val="0"/>
              </a:spcAft>
              <a:buClr>
                <a:srgbClr val="888888"/>
              </a:buClr>
              <a:buSzPts val="2000"/>
              <a:buNone/>
              <a:defRPr sz="2000">
                <a:solidFill>
                  <a:srgbClr val="888888"/>
                </a:solidFill>
              </a:defRPr>
            </a:lvl2pPr>
            <a:lvl3pPr indent="-228600" lvl="2" marL="1371600" rtl="0" algn="l">
              <a:lnSpc>
                <a:spcPct val="150000"/>
              </a:lnSpc>
              <a:spcBef>
                <a:spcPts val="1600"/>
              </a:spcBef>
              <a:spcAft>
                <a:spcPts val="0"/>
              </a:spcAft>
              <a:buClr>
                <a:srgbClr val="888888"/>
              </a:buClr>
              <a:buSzPts val="1800"/>
              <a:buNone/>
              <a:defRPr sz="1800">
                <a:solidFill>
                  <a:srgbClr val="888888"/>
                </a:solidFill>
              </a:defRPr>
            </a:lvl3pPr>
            <a:lvl4pPr indent="-228600" lvl="3" marL="1828800" rtl="0" algn="l">
              <a:lnSpc>
                <a:spcPct val="150000"/>
              </a:lnSpc>
              <a:spcBef>
                <a:spcPts val="1600"/>
              </a:spcBef>
              <a:spcAft>
                <a:spcPts val="0"/>
              </a:spcAft>
              <a:buClr>
                <a:srgbClr val="888888"/>
              </a:buClr>
              <a:buSzPts val="1600"/>
              <a:buNone/>
              <a:defRPr sz="1600">
                <a:solidFill>
                  <a:srgbClr val="888888"/>
                </a:solidFill>
              </a:defRPr>
            </a:lvl4pPr>
            <a:lvl5pPr indent="-228600" lvl="4" marL="2286000" rtl="0" algn="l">
              <a:lnSpc>
                <a:spcPct val="150000"/>
              </a:lnSpc>
              <a:spcBef>
                <a:spcPts val="1600"/>
              </a:spcBef>
              <a:spcAft>
                <a:spcPts val="0"/>
              </a:spcAft>
              <a:buClr>
                <a:srgbClr val="888888"/>
              </a:buClr>
              <a:buSzPts val="1600"/>
              <a:buNone/>
              <a:defRPr sz="1600">
                <a:solidFill>
                  <a:srgbClr val="888888"/>
                </a:solidFill>
              </a:defRPr>
            </a:lvl5pPr>
            <a:lvl6pPr indent="-228600" lvl="5" marL="2743200" rtl="0" algn="l">
              <a:lnSpc>
                <a:spcPct val="90000"/>
              </a:lnSpc>
              <a:spcBef>
                <a:spcPts val="16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105" name="Google Shape;105;g19a0b3458e4_1_92"/>
          <p:cNvSpPr/>
          <p:nvPr>
            <p:ph idx="3" type="pic"/>
          </p:nvPr>
        </p:nvSpPr>
        <p:spPr>
          <a:xfrm>
            <a:off x="0" y="0"/>
            <a:ext cx="5416500" cy="6846900"/>
          </a:xfrm>
          <a:prstGeom prst="rect">
            <a:avLst/>
          </a:prstGeom>
          <a:noFill/>
          <a:ln>
            <a:noFill/>
          </a:ln>
        </p:spPr>
      </p:sp>
      <p:sp>
        <p:nvSpPr>
          <p:cNvPr id="106" name="Google Shape;106;g19a0b3458e4_1_92"/>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b="0" i="0" sz="1200" u="none" cap="none" strike="noStrike">
                <a:solidFill>
                  <a:srgbClr val="888888"/>
                </a:solidFill>
                <a:latin typeface="Calibri"/>
                <a:ea typeface="Calibri"/>
                <a:cs typeface="Calibri"/>
                <a:sym typeface="Calibri"/>
              </a:defRPr>
            </a:lvl1pPr>
            <a:lvl2pPr indent="0" lvl="1" marL="0" rtl="0" algn="r">
              <a:spcBef>
                <a:spcPts val="0"/>
              </a:spcBef>
              <a:buNone/>
              <a:defRPr b="0" i="0" sz="1200" u="none" cap="none" strike="noStrike">
                <a:solidFill>
                  <a:srgbClr val="888888"/>
                </a:solidFill>
                <a:latin typeface="Calibri"/>
                <a:ea typeface="Calibri"/>
                <a:cs typeface="Calibri"/>
                <a:sym typeface="Calibri"/>
              </a:defRPr>
            </a:lvl2pPr>
            <a:lvl3pPr indent="0" lvl="2" marL="0" rtl="0" algn="r">
              <a:spcBef>
                <a:spcPts val="0"/>
              </a:spcBef>
              <a:buNone/>
              <a:defRPr b="0" i="0" sz="1200" u="none" cap="none" strike="noStrike">
                <a:solidFill>
                  <a:srgbClr val="888888"/>
                </a:solidFill>
                <a:latin typeface="Calibri"/>
                <a:ea typeface="Calibri"/>
                <a:cs typeface="Calibri"/>
                <a:sym typeface="Calibri"/>
              </a:defRPr>
            </a:lvl3pPr>
            <a:lvl4pPr indent="0" lvl="3" marL="0" rtl="0" algn="r">
              <a:spcBef>
                <a:spcPts val="0"/>
              </a:spcBef>
              <a:buNone/>
              <a:defRPr b="0" i="0" sz="1200" u="none" cap="none" strike="noStrike">
                <a:solidFill>
                  <a:srgbClr val="888888"/>
                </a:solidFill>
                <a:latin typeface="Calibri"/>
                <a:ea typeface="Calibri"/>
                <a:cs typeface="Calibri"/>
                <a:sym typeface="Calibri"/>
              </a:defRPr>
            </a:lvl4pPr>
            <a:lvl5pPr indent="0" lvl="4" marL="0" rtl="0" algn="r">
              <a:spcBef>
                <a:spcPts val="0"/>
              </a:spcBef>
              <a:buNone/>
              <a:defRPr b="0" i="0" sz="1200" u="none" cap="none" strike="noStrike">
                <a:solidFill>
                  <a:srgbClr val="888888"/>
                </a:solidFill>
                <a:latin typeface="Calibri"/>
                <a:ea typeface="Calibri"/>
                <a:cs typeface="Calibri"/>
                <a:sym typeface="Calibri"/>
              </a:defRPr>
            </a:lvl5pPr>
            <a:lvl6pPr indent="0" lvl="5" marL="0" rtl="0" algn="r">
              <a:spcBef>
                <a:spcPts val="0"/>
              </a:spcBef>
              <a:buNone/>
              <a:defRPr b="0" i="0" sz="1200" u="none" cap="none" strike="noStrike">
                <a:solidFill>
                  <a:srgbClr val="888888"/>
                </a:solidFill>
                <a:latin typeface="Calibri"/>
                <a:ea typeface="Calibri"/>
                <a:cs typeface="Calibri"/>
                <a:sym typeface="Calibri"/>
              </a:defRPr>
            </a:lvl6pPr>
            <a:lvl7pPr indent="0" lvl="6" marL="0" rtl="0" algn="r">
              <a:spcBef>
                <a:spcPts val="0"/>
              </a:spcBef>
              <a:buNone/>
              <a:defRPr b="0" i="0" sz="1200" u="none" cap="none" strike="noStrike">
                <a:solidFill>
                  <a:srgbClr val="888888"/>
                </a:solidFill>
                <a:latin typeface="Calibri"/>
                <a:ea typeface="Calibri"/>
                <a:cs typeface="Calibri"/>
                <a:sym typeface="Calibri"/>
              </a:defRPr>
            </a:lvl7pPr>
            <a:lvl8pPr indent="0" lvl="7" marL="0" rtl="0" algn="r">
              <a:spcBef>
                <a:spcPts val="0"/>
              </a:spcBef>
              <a:buNone/>
              <a:defRPr b="0" i="0" sz="1200" u="none" cap="none" strike="noStrike">
                <a:solidFill>
                  <a:srgbClr val="888888"/>
                </a:solidFill>
                <a:latin typeface="Calibri"/>
                <a:ea typeface="Calibri"/>
                <a:cs typeface="Calibri"/>
                <a:sym typeface="Calibri"/>
              </a:defRPr>
            </a:lvl8pPr>
            <a:lvl9pPr indent="0" lvl="8" marL="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Image, and Content">
  <p:cSld name="Title, Subtitle, Image, and Content">
    <p:spTree>
      <p:nvGrpSpPr>
        <p:cNvPr id="107" name="Shape 107"/>
        <p:cNvGrpSpPr/>
        <p:nvPr/>
      </p:nvGrpSpPr>
      <p:grpSpPr>
        <a:xfrm>
          <a:off x="0" y="0"/>
          <a:ext cx="0" cy="0"/>
          <a:chOff x="0" y="0"/>
          <a:chExt cx="0" cy="0"/>
        </a:xfrm>
      </p:grpSpPr>
      <p:sp>
        <p:nvSpPr>
          <p:cNvPr id="108" name="Google Shape;108;g19a0b3458e4_1_98"/>
          <p:cNvSpPr txBox="1"/>
          <p:nvPr>
            <p:ph type="title"/>
          </p:nvPr>
        </p:nvSpPr>
        <p:spPr>
          <a:xfrm>
            <a:off x="7792279" y="365125"/>
            <a:ext cx="4018800" cy="573900"/>
          </a:xfrm>
          <a:prstGeom prst="rect">
            <a:avLst/>
          </a:prstGeom>
          <a:noFill/>
          <a:ln>
            <a:noFill/>
          </a:ln>
        </p:spPr>
        <p:txBody>
          <a:bodyPr anchorCtr="0" anchor="ctr" bIns="45700" lIns="0" spcFirstLastPara="1" rIns="0" wrap="square" tIns="45700">
            <a:noAutofit/>
          </a:bodyPr>
          <a:lstStyle>
            <a:lvl1pPr lvl="0" rtl="0" algn="l">
              <a:lnSpc>
                <a:spcPct val="100000"/>
              </a:lnSpc>
              <a:spcBef>
                <a:spcPts val="0"/>
              </a:spcBef>
              <a:spcAft>
                <a:spcPts val="0"/>
              </a:spcAft>
              <a:buClr>
                <a:schemeClr val="dk1"/>
              </a:buClr>
              <a:buSzPts val="3200"/>
              <a:buFont typeface="Calibri"/>
              <a:buNone/>
              <a:defRPr sz="3200"/>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09" name="Google Shape;109;g19a0b3458e4_1_98"/>
          <p:cNvSpPr txBox="1"/>
          <p:nvPr>
            <p:ph idx="1" type="body"/>
          </p:nvPr>
        </p:nvSpPr>
        <p:spPr>
          <a:xfrm>
            <a:off x="7792279" y="1625512"/>
            <a:ext cx="4018800" cy="4636500"/>
          </a:xfrm>
          <a:prstGeom prst="rect">
            <a:avLst/>
          </a:prstGeom>
          <a:noFill/>
          <a:ln>
            <a:noFill/>
          </a:ln>
        </p:spPr>
        <p:txBody>
          <a:bodyPr anchorCtr="0" anchor="t" bIns="45700" lIns="0" spcFirstLastPara="1" rIns="0" wrap="square" tIns="45700">
            <a:normAutofit/>
          </a:bodyPr>
          <a:lstStyle>
            <a:lvl1pPr indent="-330200" lvl="0" marL="457200" rtl="0" algn="l">
              <a:lnSpc>
                <a:spcPct val="150000"/>
              </a:lnSpc>
              <a:spcBef>
                <a:spcPts val="500"/>
              </a:spcBef>
              <a:spcAft>
                <a:spcPts val="0"/>
              </a:spcAft>
              <a:buClr>
                <a:schemeClr val="dk1"/>
              </a:buClr>
              <a:buSzPts val="1600"/>
              <a:buChar char="●"/>
              <a:defRPr sz="1600"/>
            </a:lvl1pPr>
            <a:lvl2pPr indent="-317500" lvl="1" marL="914400" rtl="0" algn="l">
              <a:lnSpc>
                <a:spcPct val="150000"/>
              </a:lnSpc>
              <a:spcBef>
                <a:spcPts val="1600"/>
              </a:spcBef>
              <a:spcAft>
                <a:spcPts val="0"/>
              </a:spcAft>
              <a:buClr>
                <a:schemeClr val="dk1"/>
              </a:buClr>
              <a:buSzPts val="1400"/>
              <a:buChar char="○"/>
              <a:defRPr sz="1400"/>
            </a:lvl2pPr>
            <a:lvl3pPr indent="-317500" lvl="2" marL="1371600" rtl="0" algn="l">
              <a:lnSpc>
                <a:spcPct val="150000"/>
              </a:lnSpc>
              <a:spcBef>
                <a:spcPts val="1600"/>
              </a:spcBef>
              <a:spcAft>
                <a:spcPts val="0"/>
              </a:spcAft>
              <a:buClr>
                <a:schemeClr val="dk1"/>
              </a:buClr>
              <a:buSzPts val="1400"/>
              <a:buChar char="■"/>
              <a:defRPr sz="1400"/>
            </a:lvl3pPr>
            <a:lvl4pPr indent="-304800" lvl="3" marL="1828800" rtl="0" algn="l">
              <a:lnSpc>
                <a:spcPct val="150000"/>
              </a:lnSpc>
              <a:spcBef>
                <a:spcPts val="1600"/>
              </a:spcBef>
              <a:spcAft>
                <a:spcPts val="0"/>
              </a:spcAft>
              <a:buClr>
                <a:schemeClr val="dk1"/>
              </a:buClr>
              <a:buSzPts val="1200"/>
              <a:buChar char="●"/>
              <a:defRPr sz="1200"/>
            </a:lvl4pPr>
            <a:lvl5pPr indent="-304800" lvl="4" marL="2286000" rtl="0" algn="l">
              <a:lnSpc>
                <a:spcPct val="150000"/>
              </a:lnSpc>
              <a:spcBef>
                <a:spcPts val="1600"/>
              </a:spcBef>
              <a:spcAft>
                <a:spcPts val="0"/>
              </a:spcAft>
              <a:buClr>
                <a:schemeClr val="dk1"/>
              </a:buClr>
              <a:buSzPts val="1200"/>
              <a:buChar char="○"/>
              <a:defRPr sz="1200"/>
            </a:lvl5pPr>
            <a:lvl6pPr indent="-342900" lvl="5" marL="2743200" rtl="0" algn="l">
              <a:lnSpc>
                <a:spcPct val="90000"/>
              </a:lnSpc>
              <a:spcBef>
                <a:spcPts val="1600"/>
              </a:spcBef>
              <a:spcAft>
                <a:spcPts val="0"/>
              </a:spcAft>
              <a:buClr>
                <a:schemeClr val="dk1"/>
              </a:buClr>
              <a:buSzPts val="1800"/>
              <a:buChar char="■"/>
              <a:defRPr/>
            </a:lvl6pPr>
            <a:lvl7pPr indent="-342900" lvl="6" marL="3200400" rtl="0" algn="l">
              <a:lnSpc>
                <a:spcPct val="90000"/>
              </a:lnSpc>
              <a:spcBef>
                <a:spcPts val="1600"/>
              </a:spcBef>
              <a:spcAft>
                <a:spcPts val="0"/>
              </a:spcAft>
              <a:buClr>
                <a:schemeClr val="dk1"/>
              </a:buClr>
              <a:buSzPts val="1800"/>
              <a:buChar char="●"/>
              <a:defRPr/>
            </a:lvl7pPr>
            <a:lvl8pPr indent="-342900" lvl="7" marL="3657600" rtl="0" algn="l">
              <a:lnSpc>
                <a:spcPct val="90000"/>
              </a:lnSpc>
              <a:spcBef>
                <a:spcPts val="1600"/>
              </a:spcBef>
              <a:spcAft>
                <a:spcPts val="0"/>
              </a:spcAft>
              <a:buClr>
                <a:schemeClr val="dk1"/>
              </a:buClr>
              <a:buSzPts val="1800"/>
              <a:buChar char="○"/>
              <a:defRPr/>
            </a:lvl8pPr>
            <a:lvl9pPr indent="-342900" lvl="8" marL="4114800" rtl="0" algn="l">
              <a:lnSpc>
                <a:spcPct val="90000"/>
              </a:lnSpc>
              <a:spcBef>
                <a:spcPts val="1600"/>
              </a:spcBef>
              <a:spcAft>
                <a:spcPts val="1600"/>
              </a:spcAft>
              <a:buClr>
                <a:schemeClr val="dk1"/>
              </a:buClr>
              <a:buSzPts val="1800"/>
              <a:buChar char="■"/>
              <a:defRPr/>
            </a:lvl9pPr>
          </a:lstStyle>
          <a:p/>
        </p:txBody>
      </p:sp>
      <p:sp>
        <p:nvSpPr>
          <p:cNvPr id="110" name="Google Shape;110;g19a0b3458e4_1_98"/>
          <p:cNvSpPr/>
          <p:nvPr>
            <p:ph idx="2" type="pic"/>
          </p:nvPr>
        </p:nvSpPr>
        <p:spPr>
          <a:xfrm>
            <a:off x="0" y="-19878"/>
            <a:ext cx="7407000" cy="6866700"/>
          </a:xfrm>
          <a:prstGeom prst="rect">
            <a:avLst/>
          </a:prstGeom>
          <a:noFill/>
          <a:ln>
            <a:noFill/>
          </a:ln>
        </p:spPr>
      </p:sp>
      <p:sp>
        <p:nvSpPr>
          <p:cNvPr id="111" name="Google Shape;111;g19a0b3458e4_1_98"/>
          <p:cNvSpPr txBox="1"/>
          <p:nvPr>
            <p:ph idx="3" type="body"/>
          </p:nvPr>
        </p:nvSpPr>
        <p:spPr>
          <a:xfrm>
            <a:off x="7819116" y="1003687"/>
            <a:ext cx="3991800" cy="407700"/>
          </a:xfrm>
          <a:prstGeom prst="rect">
            <a:avLst/>
          </a:prstGeom>
          <a:noFill/>
          <a:ln>
            <a:noFill/>
          </a:ln>
        </p:spPr>
        <p:txBody>
          <a:bodyPr anchorCtr="0" anchor="ctr" bIns="45700" lIns="0" spcFirstLastPara="1" rIns="0" wrap="square" tIns="45700">
            <a:noAutofit/>
          </a:bodyPr>
          <a:lstStyle>
            <a:lvl1pPr indent="-228600" lvl="0" marL="457200" rtl="0" algn="l">
              <a:lnSpc>
                <a:spcPct val="150000"/>
              </a:lnSpc>
              <a:spcBef>
                <a:spcPts val="1000"/>
              </a:spcBef>
              <a:spcAft>
                <a:spcPts val="0"/>
              </a:spcAft>
              <a:buClr>
                <a:srgbClr val="888888"/>
              </a:buClr>
              <a:buSzPts val="2000"/>
              <a:buNone/>
              <a:defRPr sz="2000">
                <a:solidFill>
                  <a:srgbClr val="888888"/>
                </a:solidFill>
              </a:defRPr>
            </a:lvl1pPr>
            <a:lvl2pPr indent="-228600" lvl="1" marL="914400" rtl="0" algn="l">
              <a:lnSpc>
                <a:spcPct val="150000"/>
              </a:lnSpc>
              <a:spcBef>
                <a:spcPts val="1600"/>
              </a:spcBef>
              <a:spcAft>
                <a:spcPts val="0"/>
              </a:spcAft>
              <a:buClr>
                <a:srgbClr val="888888"/>
              </a:buClr>
              <a:buSzPts val="2000"/>
              <a:buNone/>
              <a:defRPr sz="2000">
                <a:solidFill>
                  <a:srgbClr val="888888"/>
                </a:solidFill>
              </a:defRPr>
            </a:lvl2pPr>
            <a:lvl3pPr indent="-228600" lvl="2" marL="1371600" rtl="0" algn="l">
              <a:lnSpc>
                <a:spcPct val="150000"/>
              </a:lnSpc>
              <a:spcBef>
                <a:spcPts val="1600"/>
              </a:spcBef>
              <a:spcAft>
                <a:spcPts val="0"/>
              </a:spcAft>
              <a:buClr>
                <a:srgbClr val="888888"/>
              </a:buClr>
              <a:buSzPts val="1800"/>
              <a:buNone/>
              <a:defRPr sz="1800">
                <a:solidFill>
                  <a:srgbClr val="888888"/>
                </a:solidFill>
              </a:defRPr>
            </a:lvl3pPr>
            <a:lvl4pPr indent="-228600" lvl="3" marL="1828800" rtl="0" algn="l">
              <a:lnSpc>
                <a:spcPct val="150000"/>
              </a:lnSpc>
              <a:spcBef>
                <a:spcPts val="1600"/>
              </a:spcBef>
              <a:spcAft>
                <a:spcPts val="0"/>
              </a:spcAft>
              <a:buClr>
                <a:srgbClr val="888888"/>
              </a:buClr>
              <a:buSzPts val="1600"/>
              <a:buNone/>
              <a:defRPr sz="1600">
                <a:solidFill>
                  <a:srgbClr val="888888"/>
                </a:solidFill>
              </a:defRPr>
            </a:lvl4pPr>
            <a:lvl5pPr indent="-228600" lvl="4" marL="2286000" rtl="0" algn="l">
              <a:lnSpc>
                <a:spcPct val="150000"/>
              </a:lnSpc>
              <a:spcBef>
                <a:spcPts val="1600"/>
              </a:spcBef>
              <a:spcAft>
                <a:spcPts val="0"/>
              </a:spcAft>
              <a:buClr>
                <a:srgbClr val="888888"/>
              </a:buClr>
              <a:buSzPts val="1600"/>
              <a:buNone/>
              <a:defRPr sz="1600">
                <a:solidFill>
                  <a:srgbClr val="888888"/>
                </a:solidFill>
              </a:defRPr>
            </a:lvl5pPr>
            <a:lvl6pPr indent="-228600" lvl="5" marL="2743200" rtl="0" algn="l">
              <a:lnSpc>
                <a:spcPct val="90000"/>
              </a:lnSpc>
              <a:spcBef>
                <a:spcPts val="1600"/>
              </a:spcBef>
              <a:spcAft>
                <a:spcPts val="0"/>
              </a:spcAft>
              <a:buClr>
                <a:srgbClr val="888888"/>
              </a:buClr>
              <a:buSzPts val="1600"/>
              <a:buNone/>
              <a:defRPr sz="1600">
                <a:solidFill>
                  <a:srgbClr val="888888"/>
                </a:solidFill>
              </a:defRPr>
            </a:lvl6pPr>
            <a:lvl7pPr indent="-228600" lvl="6" marL="3200400" rtl="0" algn="l">
              <a:lnSpc>
                <a:spcPct val="90000"/>
              </a:lnSpc>
              <a:spcBef>
                <a:spcPts val="1600"/>
              </a:spcBef>
              <a:spcAft>
                <a:spcPts val="0"/>
              </a:spcAft>
              <a:buClr>
                <a:srgbClr val="888888"/>
              </a:buClr>
              <a:buSzPts val="1600"/>
              <a:buNone/>
              <a:defRPr sz="1600">
                <a:solidFill>
                  <a:srgbClr val="888888"/>
                </a:solidFill>
              </a:defRPr>
            </a:lvl7pPr>
            <a:lvl8pPr indent="-228600" lvl="7" marL="3657600" rtl="0" algn="l">
              <a:lnSpc>
                <a:spcPct val="90000"/>
              </a:lnSpc>
              <a:spcBef>
                <a:spcPts val="1600"/>
              </a:spcBef>
              <a:spcAft>
                <a:spcPts val="0"/>
              </a:spcAft>
              <a:buClr>
                <a:srgbClr val="888888"/>
              </a:buClr>
              <a:buSzPts val="1600"/>
              <a:buNone/>
              <a:defRPr sz="1600">
                <a:solidFill>
                  <a:srgbClr val="888888"/>
                </a:solidFill>
              </a:defRPr>
            </a:lvl8pPr>
            <a:lvl9pPr indent="-228600" lvl="8" marL="4114800" rtl="0" algn="l">
              <a:lnSpc>
                <a:spcPct val="90000"/>
              </a:lnSpc>
              <a:spcBef>
                <a:spcPts val="1600"/>
              </a:spcBef>
              <a:spcAft>
                <a:spcPts val="1600"/>
              </a:spcAft>
              <a:buClr>
                <a:srgbClr val="888888"/>
              </a:buClr>
              <a:buSzPts val="1600"/>
              <a:buNone/>
              <a:defRPr sz="1600">
                <a:solidFill>
                  <a:srgbClr val="888888"/>
                </a:solidFill>
              </a:defRPr>
            </a:lvl9pPr>
          </a:lstStyle>
          <a:p/>
        </p:txBody>
      </p:sp>
      <p:sp>
        <p:nvSpPr>
          <p:cNvPr id="112" name="Google Shape;112;g19a0b3458e4_1_98"/>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b="0" i="0" sz="1200" u="none" cap="none" strike="noStrike">
                <a:solidFill>
                  <a:srgbClr val="888888"/>
                </a:solidFill>
                <a:latin typeface="Calibri"/>
                <a:ea typeface="Calibri"/>
                <a:cs typeface="Calibri"/>
                <a:sym typeface="Calibri"/>
              </a:defRPr>
            </a:lvl1pPr>
            <a:lvl2pPr indent="0" lvl="1" marL="0" rtl="0" algn="r">
              <a:spcBef>
                <a:spcPts val="0"/>
              </a:spcBef>
              <a:buNone/>
              <a:defRPr b="0" i="0" sz="1200" u="none" cap="none" strike="noStrike">
                <a:solidFill>
                  <a:srgbClr val="888888"/>
                </a:solidFill>
                <a:latin typeface="Calibri"/>
                <a:ea typeface="Calibri"/>
                <a:cs typeface="Calibri"/>
                <a:sym typeface="Calibri"/>
              </a:defRPr>
            </a:lvl2pPr>
            <a:lvl3pPr indent="0" lvl="2" marL="0" rtl="0" algn="r">
              <a:spcBef>
                <a:spcPts val="0"/>
              </a:spcBef>
              <a:buNone/>
              <a:defRPr b="0" i="0" sz="1200" u="none" cap="none" strike="noStrike">
                <a:solidFill>
                  <a:srgbClr val="888888"/>
                </a:solidFill>
                <a:latin typeface="Calibri"/>
                <a:ea typeface="Calibri"/>
                <a:cs typeface="Calibri"/>
                <a:sym typeface="Calibri"/>
              </a:defRPr>
            </a:lvl3pPr>
            <a:lvl4pPr indent="0" lvl="3" marL="0" rtl="0" algn="r">
              <a:spcBef>
                <a:spcPts val="0"/>
              </a:spcBef>
              <a:buNone/>
              <a:defRPr b="0" i="0" sz="1200" u="none" cap="none" strike="noStrike">
                <a:solidFill>
                  <a:srgbClr val="888888"/>
                </a:solidFill>
                <a:latin typeface="Calibri"/>
                <a:ea typeface="Calibri"/>
                <a:cs typeface="Calibri"/>
                <a:sym typeface="Calibri"/>
              </a:defRPr>
            </a:lvl4pPr>
            <a:lvl5pPr indent="0" lvl="4" marL="0" rtl="0" algn="r">
              <a:spcBef>
                <a:spcPts val="0"/>
              </a:spcBef>
              <a:buNone/>
              <a:defRPr b="0" i="0" sz="1200" u="none" cap="none" strike="noStrike">
                <a:solidFill>
                  <a:srgbClr val="888888"/>
                </a:solidFill>
                <a:latin typeface="Calibri"/>
                <a:ea typeface="Calibri"/>
                <a:cs typeface="Calibri"/>
                <a:sym typeface="Calibri"/>
              </a:defRPr>
            </a:lvl5pPr>
            <a:lvl6pPr indent="0" lvl="5" marL="0" rtl="0" algn="r">
              <a:spcBef>
                <a:spcPts val="0"/>
              </a:spcBef>
              <a:buNone/>
              <a:defRPr b="0" i="0" sz="1200" u="none" cap="none" strike="noStrike">
                <a:solidFill>
                  <a:srgbClr val="888888"/>
                </a:solidFill>
                <a:latin typeface="Calibri"/>
                <a:ea typeface="Calibri"/>
                <a:cs typeface="Calibri"/>
                <a:sym typeface="Calibri"/>
              </a:defRPr>
            </a:lvl6pPr>
            <a:lvl7pPr indent="0" lvl="6" marL="0" rtl="0" algn="r">
              <a:spcBef>
                <a:spcPts val="0"/>
              </a:spcBef>
              <a:buNone/>
              <a:defRPr b="0" i="0" sz="1200" u="none" cap="none" strike="noStrike">
                <a:solidFill>
                  <a:srgbClr val="888888"/>
                </a:solidFill>
                <a:latin typeface="Calibri"/>
                <a:ea typeface="Calibri"/>
                <a:cs typeface="Calibri"/>
                <a:sym typeface="Calibri"/>
              </a:defRPr>
            </a:lvl7pPr>
            <a:lvl8pPr indent="0" lvl="7" marL="0" rtl="0" algn="r">
              <a:spcBef>
                <a:spcPts val="0"/>
              </a:spcBef>
              <a:buNone/>
              <a:defRPr b="0" i="0" sz="1200" u="none" cap="none" strike="noStrike">
                <a:solidFill>
                  <a:srgbClr val="888888"/>
                </a:solidFill>
                <a:latin typeface="Calibri"/>
                <a:ea typeface="Calibri"/>
                <a:cs typeface="Calibri"/>
                <a:sym typeface="Calibri"/>
              </a:defRPr>
            </a:lvl8pPr>
            <a:lvl9pPr indent="0" lvl="8" marL="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age Image">
  <p:cSld name="Full Page Image">
    <p:spTree>
      <p:nvGrpSpPr>
        <p:cNvPr id="113" name="Shape 113"/>
        <p:cNvGrpSpPr/>
        <p:nvPr/>
      </p:nvGrpSpPr>
      <p:grpSpPr>
        <a:xfrm>
          <a:off x="0" y="0"/>
          <a:ext cx="0" cy="0"/>
          <a:chOff x="0" y="0"/>
          <a:chExt cx="0" cy="0"/>
        </a:xfrm>
      </p:grpSpPr>
      <p:sp>
        <p:nvSpPr>
          <p:cNvPr id="114" name="Google Shape;114;g19a0b3458e4_1_104"/>
          <p:cNvSpPr/>
          <p:nvPr>
            <p:ph idx="2" type="pic"/>
          </p:nvPr>
        </p:nvSpPr>
        <p:spPr>
          <a:xfrm>
            <a:off x="0" y="0"/>
            <a:ext cx="12192000" cy="6858000"/>
          </a:xfrm>
          <a:prstGeom prst="rect">
            <a:avLst/>
          </a:prstGeom>
          <a:noFill/>
          <a:ln>
            <a:noFill/>
          </a:ln>
        </p:spPr>
      </p:sp>
      <p:sp>
        <p:nvSpPr>
          <p:cNvPr id="115" name="Google Shape;115;g19a0b3458e4_1_104"/>
          <p:cNvSpPr txBox="1"/>
          <p:nvPr>
            <p:ph type="title"/>
          </p:nvPr>
        </p:nvSpPr>
        <p:spPr>
          <a:xfrm>
            <a:off x="594519" y="365125"/>
            <a:ext cx="11003100" cy="8238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16" name="Shape 116"/>
        <p:cNvGrpSpPr/>
        <p:nvPr/>
      </p:nvGrpSpPr>
      <p:grpSpPr>
        <a:xfrm>
          <a:off x="0" y="0"/>
          <a:ext cx="0" cy="0"/>
          <a:chOff x="0" y="0"/>
          <a:chExt cx="0" cy="0"/>
        </a:xfrm>
      </p:grpSpPr>
      <p:sp>
        <p:nvSpPr>
          <p:cNvPr id="117" name="Google Shape;117;g19a0b3458e4_1_10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8" name="Google Shape;118;g19a0b3458e4_1_107"/>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19" name="Google Shape;119;g19a0b3458e4_1_107"/>
          <p:cNvSpPr txBox="1"/>
          <p:nvPr>
            <p:ph type="title"/>
          </p:nvPr>
        </p:nvSpPr>
        <p:spPr>
          <a:xfrm>
            <a:off x="594519" y="365125"/>
            <a:ext cx="11003100" cy="823800"/>
          </a:xfrm>
          <a:prstGeom prst="rect">
            <a:avLst/>
          </a:prstGeom>
          <a:noFill/>
          <a:ln>
            <a:noFill/>
          </a:ln>
        </p:spPr>
        <p:txBody>
          <a:bodyPr anchorCtr="0" anchor="ctr" bIns="45700" lIns="91425" spcFirstLastPara="1" rIns="91425" wrap="square" tIns="45700">
            <a:normAutofit/>
          </a:bodyPr>
          <a:lstStyle>
            <a:lvl1pPr lvl="0" rtl="0" algn="ctr">
              <a:lnSpc>
                <a:spcPct val="100000"/>
              </a:lnSpc>
              <a:spcBef>
                <a:spcPts val="0"/>
              </a:spcBef>
              <a:spcAft>
                <a:spcPts val="0"/>
              </a:spcAft>
              <a:buClr>
                <a:schemeClr val="dk1"/>
              </a:buClr>
              <a:buSzPts val="3600"/>
              <a:buFont typeface="Calibri"/>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3" name="Shape 23"/>
        <p:cNvGrpSpPr/>
        <p:nvPr/>
      </p:nvGrpSpPr>
      <p:grpSpPr>
        <a:xfrm>
          <a:off x="0" y="0"/>
          <a:ext cx="0" cy="0"/>
          <a:chOff x="0" y="0"/>
          <a:chExt cx="0" cy="0"/>
        </a:xfrm>
      </p:grpSpPr>
      <p:grpSp>
        <p:nvGrpSpPr>
          <p:cNvPr id="24" name="Google Shape;24;g19a0b3458e4_1_14"/>
          <p:cNvGrpSpPr/>
          <p:nvPr/>
        </p:nvGrpSpPr>
        <p:grpSpPr>
          <a:xfrm>
            <a:off x="8130968" y="7"/>
            <a:ext cx="4060732" cy="2707359"/>
            <a:chOff x="6098378" y="5"/>
            <a:chExt cx="3045625" cy="2030570"/>
          </a:xfrm>
        </p:grpSpPr>
        <p:sp>
          <p:nvSpPr>
            <p:cNvPr id="25" name="Google Shape;25;g19a0b3458e4_1_14"/>
            <p:cNvSpPr/>
            <p:nvPr/>
          </p:nvSpPr>
          <p:spPr>
            <a:xfrm>
              <a:off x="8128803" y="16"/>
              <a:ext cx="1015200" cy="1015200"/>
            </a:xfrm>
            <a:prstGeom prst="rect">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6" name="Google Shape;26;g19a0b3458e4_1_14"/>
            <p:cNvSpPr/>
            <p:nvPr/>
          </p:nvSpPr>
          <p:spPr>
            <a:xfrm flipH="1">
              <a:off x="7113463" y="5"/>
              <a:ext cx="1015200" cy="1015200"/>
            </a:xfrm>
            <a:prstGeom prst="rtTriangle">
              <a:avLst/>
            </a:prstGeom>
            <a:solidFill>
              <a:schemeClr val="accent2"/>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7" name="Google Shape;27;g19a0b3458e4_1_14"/>
            <p:cNvSpPr/>
            <p:nvPr/>
          </p:nvSpPr>
          <p:spPr>
            <a:xfrm flipH="1" rot="10800000">
              <a:off x="7113588" y="107"/>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8" name="Google Shape;28;g19a0b3458e4_1_14"/>
            <p:cNvSpPr/>
            <p:nvPr/>
          </p:nvSpPr>
          <p:spPr>
            <a:xfrm rot="10800000">
              <a:off x="6098378" y="97"/>
              <a:ext cx="1015200" cy="1015200"/>
            </a:xfrm>
            <a:prstGeom prst="rtTriangle">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9" name="Google Shape;29;g19a0b3458e4_1_14"/>
            <p:cNvSpPr/>
            <p:nvPr/>
          </p:nvSpPr>
          <p:spPr>
            <a:xfrm rot="10800000">
              <a:off x="8128789" y="1015375"/>
              <a:ext cx="1015200" cy="1015200"/>
            </a:xfrm>
            <a:prstGeom prst="rtTriangle">
              <a:avLst/>
            </a:prstGeom>
            <a:solidFill>
              <a:schemeClr val="accent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0" name="Google Shape;30;g19a0b3458e4_1_14"/>
          <p:cNvSpPr txBox="1"/>
          <p:nvPr>
            <p:ph type="title"/>
          </p:nvPr>
        </p:nvSpPr>
        <p:spPr>
          <a:xfrm>
            <a:off x="797467" y="2869796"/>
            <a:ext cx="10962900" cy="11184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5600"/>
              <a:buNone/>
              <a:defRPr sz="5600">
                <a:solidFill>
                  <a:schemeClr val="lt1"/>
                </a:solidFill>
              </a:defRPr>
            </a:lvl1pPr>
            <a:lvl2pPr lvl="1">
              <a:spcBef>
                <a:spcPts val="0"/>
              </a:spcBef>
              <a:spcAft>
                <a:spcPts val="0"/>
              </a:spcAft>
              <a:buClr>
                <a:schemeClr val="lt1"/>
              </a:buClr>
              <a:buSzPts val="5600"/>
              <a:buNone/>
              <a:defRPr sz="5600">
                <a:solidFill>
                  <a:schemeClr val="lt1"/>
                </a:solidFill>
              </a:defRPr>
            </a:lvl2pPr>
            <a:lvl3pPr lvl="2">
              <a:spcBef>
                <a:spcPts val="0"/>
              </a:spcBef>
              <a:spcAft>
                <a:spcPts val="0"/>
              </a:spcAft>
              <a:buClr>
                <a:schemeClr val="lt1"/>
              </a:buClr>
              <a:buSzPts val="5600"/>
              <a:buNone/>
              <a:defRPr sz="5600">
                <a:solidFill>
                  <a:schemeClr val="lt1"/>
                </a:solidFill>
              </a:defRPr>
            </a:lvl3pPr>
            <a:lvl4pPr lvl="3">
              <a:spcBef>
                <a:spcPts val="0"/>
              </a:spcBef>
              <a:spcAft>
                <a:spcPts val="0"/>
              </a:spcAft>
              <a:buClr>
                <a:schemeClr val="lt1"/>
              </a:buClr>
              <a:buSzPts val="5600"/>
              <a:buNone/>
              <a:defRPr sz="5600">
                <a:solidFill>
                  <a:schemeClr val="lt1"/>
                </a:solidFill>
              </a:defRPr>
            </a:lvl4pPr>
            <a:lvl5pPr lvl="4">
              <a:spcBef>
                <a:spcPts val="0"/>
              </a:spcBef>
              <a:spcAft>
                <a:spcPts val="0"/>
              </a:spcAft>
              <a:buClr>
                <a:schemeClr val="lt1"/>
              </a:buClr>
              <a:buSzPts val="5600"/>
              <a:buNone/>
              <a:defRPr sz="5600">
                <a:solidFill>
                  <a:schemeClr val="lt1"/>
                </a:solidFill>
              </a:defRPr>
            </a:lvl5pPr>
            <a:lvl6pPr lvl="5">
              <a:spcBef>
                <a:spcPts val="0"/>
              </a:spcBef>
              <a:spcAft>
                <a:spcPts val="0"/>
              </a:spcAft>
              <a:buClr>
                <a:schemeClr val="lt1"/>
              </a:buClr>
              <a:buSzPts val="5600"/>
              <a:buNone/>
              <a:defRPr sz="5600">
                <a:solidFill>
                  <a:schemeClr val="lt1"/>
                </a:solidFill>
              </a:defRPr>
            </a:lvl6pPr>
            <a:lvl7pPr lvl="6">
              <a:spcBef>
                <a:spcPts val="0"/>
              </a:spcBef>
              <a:spcAft>
                <a:spcPts val="0"/>
              </a:spcAft>
              <a:buClr>
                <a:schemeClr val="lt1"/>
              </a:buClr>
              <a:buSzPts val="5600"/>
              <a:buNone/>
              <a:defRPr sz="5600">
                <a:solidFill>
                  <a:schemeClr val="lt1"/>
                </a:solidFill>
              </a:defRPr>
            </a:lvl7pPr>
            <a:lvl8pPr lvl="7">
              <a:spcBef>
                <a:spcPts val="0"/>
              </a:spcBef>
              <a:spcAft>
                <a:spcPts val="0"/>
              </a:spcAft>
              <a:buClr>
                <a:schemeClr val="lt1"/>
              </a:buClr>
              <a:buSzPts val="5600"/>
              <a:buNone/>
              <a:defRPr sz="5600">
                <a:solidFill>
                  <a:schemeClr val="lt1"/>
                </a:solidFill>
              </a:defRPr>
            </a:lvl8pPr>
            <a:lvl9pPr lvl="8">
              <a:spcBef>
                <a:spcPts val="0"/>
              </a:spcBef>
              <a:spcAft>
                <a:spcPts val="0"/>
              </a:spcAft>
              <a:buClr>
                <a:schemeClr val="lt1"/>
              </a:buClr>
              <a:buSzPts val="5600"/>
              <a:buNone/>
              <a:defRPr sz="5600">
                <a:solidFill>
                  <a:schemeClr val="lt1"/>
                </a:solidFill>
              </a:defRPr>
            </a:lvl9pPr>
          </a:lstStyle>
          <a:p/>
        </p:txBody>
      </p:sp>
      <p:sp>
        <p:nvSpPr>
          <p:cNvPr id="31" name="Google Shape;31;g19a0b3458e4_1_14"/>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grpSp>
        <p:nvGrpSpPr>
          <p:cNvPr id="33" name="Google Shape;33;g19a0b3458e4_1_23"/>
          <p:cNvGrpSpPr/>
          <p:nvPr/>
        </p:nvGrpSpPr>
        <p:grpSpPr>
          <a:xfrm>
            <a:off x="0" y="5204762"/>
            <a:ext cx="12191695" cy="1653192"/>
            <a:chOff x="0" y="3903669"/>
            <a:chExt cx="9144000" cy="1239925"/>
          </a:xfrm>
        </p:grpSpPr>
        <p:sp>
          <p:nvSpPr>
            <p:cNvPr id="34" name="Google Shape;34;g19a0b3458e4_1_23"/>
            <p:cNvSpPr/>
            <p:nvPr/>
          </p:nvSpPr>
          <p:spPr>
            <a:xfrm>
              <a:off x="8154895" y="3903669"/>
              <a:ext cx="989100" cy="9879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 name="Google Shape;35;g19a0b3458e4_1_23"/>
            <p:cNvSpPr/>
            <p:nvPr/>
          </p:nvSpPr>
          <p:spPr>
            <a:xfrm flipH="1">
              <a:off x="6181163" y="3903669"/>
              <a:ext cx="989100" cy="9879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6" name="Google Shape;36;g19a0b3458e4_1_23"/>
            <p:cNvSpPr/>
            <p:nvPr/>
          </p:nvSpPr>
          <p:spPr>
            <a:xfrm>
              <a:off x="7170274" y="3903669"/>
              <a:ext cx="989100" cy="987900"/>
            </a:xfrm>
            <a:prstGeom prst="rect">
              <a:avLst/>
            </a:pr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 name="Google Shape;37;g19a0b3458e4_1_23"/>
            <p:cNvSpPr/>
            <p:nvPr/>
          </p:nvSpPr>
          <p:spPr>
            <a:xfrm rot="10800000">
              <a:off x="8154757" y="3903682"/>
              <a:ext cx="989100" cy="9879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8" name="Google Shape;38;g19a0b3458e4_1_23"/>
            <p:cNvSpPr/>
            <p:nvPr/>
          </p:nvSpPr>
          <p:spPr>
            <a:xfrm>
              <a:off x="0" y="4891594"/>
              <a:ext cx="9144000" cy="252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39" name="Google Shape;39;g19a0b3458e4_1_23"/>
          <p:cNvSpPr txBox="1"/>
          <p:nvPr>
            <p:ph type="title"/>
          </p:nvPr>
        </p:nvSpPr>
        <p:spPr>
          <a:xfrm>
            <a:off x="415600" y="546667"/>
            <a:ext cx="11360700" cy="8103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0" name="Google Shape;40;g19a0b3458e4_1_23"/>
          <p:cNvSpPr txBox="1"/>
          <p:nvPr>
            <p:ph idx="1" type="body"/>
          </p:nvPr>
        </p:nvSpPr>
        <p:spPr>
          <a:xfrm>
            <a:off x="415600" y="1639833"/>
            <a:ext cx="11360700" cy="44520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41" name="Google Shape;41;g19a0b3458e4_1_23"/>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g19a0b3458e4_1_33"/>
          <p:cNvSpPr txBox="1"/>
          <p:nvPr>
            <p:ph type="title"/>
          </p:nvPr>
        </p:nvSpPr>
        <p:spPr>
          <a:xfrm>
            <a:off x="415600" y="546667"/>
            <a:ext cx="11360700" cy="8103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4" name="Google Shape;44;g19a0b3458e4_1_33"/>
          <p:cNvSpPr txBox="1"/>
          <p:nvPr>
            <p:ph idx="1" type="body"/>
          </p:nvPr>
        </p:nvSpPr>
        <p:spPr>
          <a:xfrm>
            <a:off x="415600" y="1639967"/>
            <a:ext cx="5333100" cy="44520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5" name="Google Shape;45;g19a0b3458e4_1_33"/>
          <p:cNvSpPr txBox="1"/>
          <p:nvPr>
            <p:ph idx="2" type="body"/>
          </p:nvPr>
        </p:nvSpPr>
        <p:spPr>
          <a:xfrm>
            <a:off x="6443200" y="1639967"/>
            <a:ext cx="5333100" cy="44520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46" name="Google Shape;46;g19a0b3458e4_1_33"/>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g19a0b3458e4_1_38"/>
          <p:cNvSpPr txBox="1"/>
          <p:nvPr>
            <p:ph type="title"/>
          </p:nvPr>
        </p:nvSpPr>
        <p:spPr>
          <a:xfrm>
            <a:off x="415600" y="546667"/>
            <a:ext cx="11360700" cy="8103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49" name="Google Shape;49;g19a0b3458e4_1_38"/>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0" name="Shape 50"/>
        <p:cNvGrpSpPr/>
        <p:nvPr/>
      </p:nvGrpSpPr>
      <p:grpSpPr>
        <a:xfrm>
          <a:off x="0" y="0"/>
          <a:ext cx="0" cy="0"/>
          <a:chOff x="0" y="0"/>
          <a:chExt cx="0" cy="0"/>
        </a:xfrm>
      </p:grpSpPr>
      <p:sp>
        <p:nvSpPr>
          <p:cNvPr id="51" name="Google Shape;51;g19a0b3458e4_1_41"/>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52" name="Google Shape;52;g19a0b3458e4_1_41"/>
          <p:cNvSpPr txBox="1"/>
          <p:nvPr>
            <p:ph idx="1" type="body"/>
          </p:nvPr>
        </p:nvSpPr>
        <p:spPr>
          <a:xfrm>
            <a:off x="415600" y="1954405"/>
            <a:ext cx="3744000" cy="41376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53" name="Google Shape;53;g19a0b3458e4_1_41"/>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4" name="Shape 54"/>
        <p:cNvGrpSpPr/>
        <p:nvPr/>
      </p:nvGrpSpPr>
      <p:grpSpPr>
        <a:xfrm>
          <a:off x="0" y="0"/>
          <a:ext cx="0" cy="0"/>
          <a:chOff x="0" y="0"/>
          <a:chExt cx="0" cy="0"/>
        </a:xfrm>
      </p:grpSpPr>
      <p:grpSp>
        <p:nvGrpSpPr>
          <p:cNvPr id="55" name="Google Shape;55;g19a0b3458e4_1_45"/>
          <p:cNvGrpSpPr/>
          <p:nvPr/>
        </p:nvGrpSpPr>
        <p:grpSpPr>
          <a:xfrm>
            <a:off x="8130968" y="7"/>
            <a:ext cx="4060732" cy="2707359"/>
            <a:chOff x="6098378" y="5"/>
            <a:chExt cx="3045625" cy="2030570"/>
          </a:xfrm>
        </p:grpSpPr>
        <p:sp>
          <p:nvSpPr>
            <p:cNvPr id="56" name="Google Shape;56;g19a0b3458e4_1_45"/>
            <p:cNvSpPr/>
            <p:nvPr/>
          </p:nvSpPr>
          <p:spPr>
            <a:xfrm>
              <a:off x="8128803" y="16"/>
              <a:ext cx="1015200" cy="1015200"/>
            </a:xfrm>
            <a:prstGeom prst="rect">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7" name="Google Shape;57;g19a0b3458e4_1_45"/>
            <p:cNvSpPr/>
            <p:nvPr/>
          </p:nvSpPr>
          <p:spPr>
            <a:xfrm flipH="1">
              <a:off x="7113463" y="5"/>
              <a:ext cx="1015200" cy="10152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8" name="Google Shape;58;g19a0b3458e4_1_45"/>
            <p:cNvSpPr/>
            <p:nvPr/>
          </p:nvSpPr>
          <p:spPr>
            <a:xfrm flipH="1" rot="10800000">
              <a:off x="7113588" y="107"/>
              <a:ext cx="1015200" cy="1015200"/>
            </a:xfrm>
            <a:prstGeom prst="rtTriangle">
              <a:avLst/>
            </a:prstGeom>
            <a:solidFill>
              <a:schemeClr val="accent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9" name="Google Shape;59;g19a0b3458e4_1_45"/>
            <p:cNvSpPr/>
            <p:nvPr/>
          </p:nvSpPr>
          <p:spPr>
            <a:xfrm rot="10800000">
              <a:off x="6098378" y="97"/>
              <a:ext cx="1015200" cy="10152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60" name="Google Shape;60;g19a0b3458e4_1_45"/>
            <p:cNvSpPr/>
            <p:nvPr/>
          </p:nvSpPr>
          <p:spPr>
            <a:xfrm rot="10800000">
              <a:off x="8128789" y="1015375"/>
              <a:ext cx="1015200" cy="1015200"/>
            </a:xfrm>
            <a:prstGeom prst="rtTriangle">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61" name="Google Shape;61;g19a0b3458e4_1_45"/>
          <p:cNvSpPr txBox="1"/>
          <p:nvPr>
            <p:ph type="title"/>
          </p:nvPr>
        </p:nvSpPr>
        <p:spPr>
          <a:xfrm>
            <a:off x="653667" y="701800"/>
            <a:ext cx="74916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62" name="Google Shape;62;g19a0b3458e4_1_45"/>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3" name="Shape 63"/>
        <p:cNvGrpSpPr/>
        <p:nvPr/>
      </p:nvGrpSpPr>
      <p:grpSpPr>
        <a:xfrm>
          <a:off x="0" y="0"/>
          <a:ext cx="0" cy="0"/>
          <a:chOff x="0" y="0"/>
          <a:chExt cx="0" cy="0"/>
        </a:xfrm>
      </p:grpSpPr>
      <p:sp>
        <p:nvSpPr>
          <p:cNvPr id="64" name="Google Shape;64;g19a0b3458e4_1_54"/>
          <p:cNvSpPr/>
          <p:nvPr/>
        </p:nvSpPr>
        <p:spPr>
          <a:xfrm>
            <a:off x="6096000" y="-233"/>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65" name="Google Shape;65;g19a0b3458e4_1_54"/>
          <p:cNvCxnSpPr/>
          <p:nvPr/>
        </p:nvCxnSpPr>
        <p:spPr>
          <a:xfrm>
            <a:off x="6706233" y="5994000"/>
            <a:ext cx="624300" cy="0"/>
          </a:xfrm>
          <a:prstGeom prst="straightConnector1">
            <a:avLst/>
          </a:prstGeom>
          <a:noFill/>
          <a:ln cap="flat" cmpd="sng" w="19050">
            <a:solidFill>
              <a:schemeClr val="lt1"/>
            </a:solidFill>
            <a:prstDash val="solid"/>
            <a:round/>
            <a:headEnd len="sm" w="sm" type="none"/>
            <a:tailEnd len="sm" w="sm" type="none"/>
          </a:ln>
        </p:spPr>
      </p:cxnSp>
      <p:sp>
        <p:nvSpPr>
          <p:cNvPr id="66" name="Google Shape;66;g19a0b3458e4_1_54"/>
          <p:cNvSpPr txBox="1"/>
          <p:nvPr>
            <p:ph type="title"/>
          </p:nvPr>
        </p:nvSpPr>
        <p:spPr>
          <a:xfrm>
            <a:off x="354000" y="1534800"/>
            <a:ext cx="5393700" cy="2085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67" name="Google Shape;67;g19a0b3458e4_1_54"/>
          <p:cNvSpPr txBox="1"/>
          <p:nvPr>
            <p:ph idx="1" type="subTitle"/>
          </p:nvPr>
        </p:nvSpPr>
        <p:spPr>
          <a:xfrm>
            <a:off x="354000" y="3692002"/>
            <a:ext cx="5393700" cy="16923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8" name="Google Shape;68;g19a0b3458e4_1_54"/>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69" name="Google Shape;69;g19a0b3458e4_1_54"/>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g19a0b3458e4_1_61"/>
          <p:cNvSpPr txBox="1"/>
          <p:nvPr>
            <p:ph idx="1" type="body"/>
          </p:nvPr>
        </p:nvSpPr>
        <p:spPr>
          <a:xfrm>
            <a:off x="426000" y="5640767"/>
            <a:ext cx="7998300" cy="7983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SzPts val="2400"/>
              <a:buNone/>
              <a:defRPr/>
            </a:lvl1pPr>
          </a:lstStyle>
          <a:p/>
        </p:txBody>
      </p:sp>
      <p:sp>
        <p:nvSpPr>
          <p:cNvPr id="72" name="Google Shape;72;g19a0b3458e4_1_61"/>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1.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9" name="Shape 9"/>
        <p:cNvGrpSpPr/>
        <p:nvPr/>
      </p:nvGrpSpPr>
      <p:grpSpPr>
        <a:xfrm>
          <a:off x="0" y="0"/>
          <a:ext cx="0" cy="0"/>
          <a:chOff x="0" y="0"/>
          <a:chExt cx="0" cy="0"/>
        </a:xfrm>
      </p:grpSpPr>
      <p:sp>
        <p:nvSpPr>
          <p:cNvPr id="10" name="Google Shape;10;g19a0b3458e4_1_0"/>
          <p:cNvSpPr txBox="1"/>
          <p:nvPr>
            <p:ph type="title"/>
          </p:nvPr>
        </p:nvSpPr>
        <p:spPr>
          <a:xfrm>
            <a:off x="415600" y="546667"/>
            <a:ext cx="11360700" cy="8103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1pPr>
            <a:lvl2pPr lvl="1">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2pPr>
            <a:lvl3pPr lvl="2">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3pPr>
            <a:lvl4pPr lvl="3">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4pPr>
            <a:lvl5pPr lvl="4">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5pPr>
            <a:lvl6pPr lvl="5">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6pPr>
            <a:lvl7pPr lvl="6">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7pPr>
            <a:lvl8pPr lvl="7">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8pPr>
            <a:lvl9pPr lvl="8">
              <a:spcBef>
                <a:spcPts val="0"/>
              </a:spcBef>
              <a:spcAft>
                <a:spcPts val="0"/>
              </a:spcAft>
              <a:buClr>
                <a:schemeClr val="dk1"/>
              </a:buClr>
              <a:buSzPts val="4000"/>
              <a:buFont typeface="Roboto"/>
              <a:buNone/>
              <a:defRPr sz="4000">
                <a:solidFill>
                  <a:schemeClr val="dk1"/>
                </a:solidFill>
                <a:latin typeface="Roboto"/>
                <a:ea typeface="Roboto"/>
                <a:cs typeface="Roboto"/>
                <a:sym typeface="Roboto"/>
              </a:defRPr>
            </a:lvl9pPr>
          </a:lstStyle>
          <a:p/>
        </p:txBody>
      </p:sp>
      <p:sp>
        <p:nvSpPr>
          <p:cNvPr id="11" name="Google Shape;11;g19a0b3458e4_1_0"/>
          <p:cNvSpPr txBox="1"/>
          <p:nvPr>
            <p:ph idx="1" type="body"/>
          </p:nvPr>
        </p:nvSpPr>
        <p:spPr>
          <a:xfrm>
            <a:off x="415600" y="1639833"/>
            <a:ext cx="11360700" cy="44520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dk2"/>
              </a:buClr>
              <a:buSzPts val="2400"/>
              <a:buFont typeface="Roboto"/>
              <a:buChar char="●"/>
              <a:defRPr sz="2400">
                <a:solidFill>
                  <a:schemeClr val="dk2"/>
                </a:solidFill>
                <a:latin typeface="Roboto"/>
                <a:ea typeface="Roboto"/>
                <a:cs typeface="Roboto"/>
                <a:sym typeface="Roboto"/>
              </a:defRPr>
            </a:lvl1pPr>
            <a:lvl2pPr indent="-349250" lvl="1" marL="91440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2pPr>
            <a:lvl3pPr indent="-349250" lvl="2" marL="137160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3pPr>
            <a:lvl4pPr indent="-349250" lvl="3" marL="182880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4pPr>
            <a:lvl5pPr indent="-349250" lvl="4" marL="228600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5pPr>
            <a:lvl6pPr indent="-349250" lvl="5" marL="274320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6pPr>
            <a:lvl7pPr indent="-349250" lvl="6" marL="320040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7pPr>
            <a:lvl8pPr indent="-349250" lvl="7" marL="365760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8pPr>
            <a:lvl9pPr indent="-349250" lvl="8" marL="4114800">
              <a:lnSpc>
                <a:spcPct val="115000"/>
              </a:lnSpc>
              <a:spcBef>
                <a:spcPts val="0"/>
              </a:spcBef>
              <a:spcAft>
                <a:spcPts val="0"/>
              </a:spcAft>
              <a:buClr>
                <a:schemeClr val="dk2"/>
              </a:buClr>
              <a:buSzPts val="1900"/>
              <a:buFont typeface="Roboto"/>
              <a:buChar char="■"/>
              <a:defRPr sz="1900">
                <a:solidFill>
                  <a:schemeClr val="dk2"/>
                </a:solidFill>
                <a:latin typeface="Roboto"/>
                <a:ea typeface="Roboto"/>
                <a:cs typeface="Roboto"/>
                <a:sym typeface="Roboto"/>
              </a:defRPr>
            </a:lvl9pPr>
          </a:lstStyle>
          <a:p/>
        </p:txBody>
      </p:sp>
      <p:sp>
        <p:nvSpPr>
          <p:cNvPr id="12" name="Google Shape;12;g19a0b3458e4_1_0"/>
          <p:cNvSpPr txBox="1"/>
          <p:nvPr>
            <p:ph idx="12" type="sldNum"/>
          </p:nvPr>
        </p:nvSpPr>
        <p:spPr>
          <a:xfrm>
            <a:off x="11280575" y="6201587"/>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lt1"/>
                </a:solidFill>
                <a:latin typeface="Roboto"/>
                <a:ea typeface="Roboto"/>
                <a:cs typeface="Roboto"/>
                <a:sym typeface="Roboto"/>
              </a:defRPr>
            </a:lvl1pPr>
            <a:lvl2pPr lvl="1" algn="r">
              <a:buNone/>
              <a:defRPr sz="1300">
                <a:solidFill>
                  <a:schemeClr val="lt1"/>
                </a:solidFill>
                <a:latin typeface="Roboto"/>
                <a:ea typeface="Roboto"/>
                <a:cs typeface="Roboto"/>
                <a:sym typeface="Roboto"/>
              </a:defRPr>
            </a:lvl2pPr>
            <a:lvl3pPr lvl="2" algn="r">
              <a:buNone/>
              <a:defRPr sz="1300">
                <a:solidFill>
                  <a:schemeClr val="lt1"/>
                </a:solidFill>
                <a:latin typeface="Roboto"/>
                <a:ea typeface="Roboto"/>
                <a:cs typeface="Roboto"/>
                <a:sym typeface="Roboto"/>
              </a:defRPr>
            </a:lvl3pPr>
            <a:lvl4pPr lvl="3" algn="r">
              <a:buNone/>
              <a:defRPr sz="1300">
                <a:solidFill>
                  <a:schemeClr val="lt1"/>
                </a:solidFill>
                <a:latin typeface="Roboto"/>
                <a:ea typeface="Roboto"/>
                <a:cs typeface="Roboto"/>
                <a:sym typeface="Roboto"/>
              </a:defRPr>
            </a:lvl4pPr>
            <a:lvl5pPr lvl="4" algn="r">
              <a:buNone/>
              <a:defRPr sz="1300">
                <a:solidFill>
                  <a:schemeClr val="lt1"/>
                </a:solidFill>
                <a:latin typeface="Roboto"/>
                <a:ea typeface="Roboto"/>
                <a:cs typeface="Roboto"/>
                <a:sym typeface="Roboto"/>
              </a:defRPr>
            </a:lvl5pPr>
            <a:lvl6pPr lvl="5" algn="r">
              <a:buNone/>
              <a:defRPr sz="1300">
                <a:solidFill>
                  <a:schemeClr val="lt1"/>
                </a:solidFill>
                <a:latin typeface="Roboto"/>
                <a:ea typeface="Roboto"/>
                <a:cs typeface="Roboto"/>
                <a:sym typeface="Roboto"/>
              </a:defRPr>
            </a:lvl6pPr>
            <a:lvl7pPr lvl="6" algn="r">
              <a:buNone/>
              <a:defRPr sz="1300">
                <a:solidFill>
                  <a:schemeClr val="lt1"/>
                </a:solidFill>
                <a:latin typeface="Roboto"/>
                <a:ea typeface="Roboto"/>
                <a:cs typeface="Roboto"/>
                <a:sym typeface="Roboto"/>
              </a:defRPr>
            </a:lvl7pPr>
            <a:lvl8pPr lvl="7" algn="r">
              <a:buNone/>
              <a:defRPr sz="1300">
                <a:solidFill>
                  <a:schemeClr val="lt1"/>
                </a:solidFill>
                <a:latin typeface="Roboto"/>
                <a:ea typeface="Roboto"/>
                <a:cs typeface="Roboto"/>
                <a:sym typeface="Roboto"/>
              </a:defRPr>
            </a:lvl8pPr>
            <a:lvl9pPr lvl="8" algn="r">
              <a:buNone/>
              <a:defRPr sz="13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mc:Choice Requires="p14">
      <p:transition spd="slow" p14:dur="1000">
        <p14:prism dir="l"/>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jpg"/><Relationship Id="rId4" Type="http://schemas.openxmlformats.org/officeDocument/2006/relationships/image" Target="../media/image18.jpg"/><Relationship Id="rId5"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3.png"/><Relationship Id="rId5" Type="http://schemas.openxmlformats.org/officeDocument/2006/relationships/image" Target="../media/image8.jpg"/><Relationship Id="rId6" Type="http://schemas.openxmlformats.org/officeDocument/2006/relationships/image" Target="../media/image6.png"/><Relationship Id="rId7" Type="http://schemas.openxmlformats.org/officeDocument/2006/relationships/image" Target="../media/image9.jpg"/><Relationship Id="rId8"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27.jpg"/></Relationships>
</file>

<file path=ppt/slides/_rels/slide32.xml.rels><?xml version="1.0" encoding="UTF-8" standalone="yes"?><Relationships xmlns="http://schemas.openxmlformats.org/package/2006/relationships"><Relationship Id="rId11" Type="http://schemas.openxmlformats.org/officeDocument/2006/relationships/hyperlink" Target="https://www.photographymad.com/pages/view/exif-data-explained" TargetMode="External"/><Relationship Id="rId10" Type="http://schemas.openxmlformats.org/officeDocument/2006/relationships/hyperlink" Target="https://www.techbout.com/find-location-where-photo-was-taken-17094/" TargetMode="External"/><Relationship Id="rId1" Type="http://schemas.openxmlformats.org/officeDocument/2006/relationships/slideLayout" Target="../slideLayouts/slideLayout18.xml"/><Relationship Id="rId2" Type="http://schemas.openxmlformats.org/officeDocument/2006/relationships/notesSlide" Target="../notesSlides/notesSlide32.xml"/><Relationship Id="rId3" Type="http://schemas.openxmlformats.org/officeDocument/2006/relationships/image" Target="../media/image34.jpg"/><Relationship Id="rId4" Type="http://schemas.openxmlformats.org/officeDocument/2006/relationships/hyperlink" Target="https://go.microsoft.com/fwlink/?linkid=2006808&amp;clcid=0x409" TargetMode="External"/><Relationship Id="rId9" Type="http://schemas.openxmlformats.org/officeDocument/2006/relationships/hyperlink" Target="https://pypi.org/project/exif/" TargetMode="External"/><Relationship Id="rId5" Type="http://schemas.openxmlformats.org/officeDocument/2006/relationships/hyperlink" Target="https://betterprogramming.pub/visualising-photo-geolocation-data-using-python-73ac47059112" TargetMode="External"/><Relationship Id="rId6" Type="http://schemas.openxmlformats.org/officeDocument/2006/relationships/hyperlink" Target="https://www.codingnepalweb.com/responsive-navigation-menu-bar-css-flexbox/" TargetMode="External"/><Relationship Id="rId7" Type="http://schemas.openxmlformats.org/officeDocument/2006/relationships/hyperlink" Target="https://www.codingnepalweb.com/responsive-footer-section-html-css/" TargetMode="External"/><Relationship Id="rId8" Type="http://schemas.openxmlformats.org/officeDocument/2006/relationships/hyperlink" Target="https://www.geeksforgeeks.org/how-to-create-links-to-sections-within-the-same-page-in-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0.jp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4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4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descr="Abstract Building" id="124" name="Google Shape;124;p1"/>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125" name="Google Shape;125;p1"/>
          <p:cNvSpPr/>
          <p:nvPr/>
        </p:nvSpPr>
        <p:spPr>
          <a:xfrm>
            <a:off x="0" y="0"/>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26" name="Google Shape;126;p1"/>
          <p:cNvSpPr txBox="1"/>
          <p:nvPr>
            <p:ph type="title"/>
          </p:nvPr>
        </p:nvSpPr>
        <p:spPr>
          <a:xfrm>
            <a:off x="966798" y="3093110"/>
            <a:ext cx="10258403" cy="2369227"/>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6000"/>
              <a:buFont typeface="Calibri"/>
              <a:buNone/>
            </a:pPr>
            <a:r>
              <a:rPr lang="en-US">
                <a:solidFill>
                  <a:schemeClr val="lt1"/>
                </a:solidFill>
                <a:latin typeface="Times New Roman"/>
                <a:ea typeface="Times New Roman"/>
                <a:cs typeface="Times New Roman"/>
                <a:sym typeface="Times New Roman"/>
              </a:rPr>
              <a:t>LOCATION FIN</a:t>
            </a:r>
            <a:r>
              <a:rPr lang="en-US">
                <a:latin typeface="Times New Roman"/>
                <a:ea typeface="Times New Roman"/>
                <a:cs typeface="Times New Roman"/>
                <a:sym typeface="Times New Roman"/>
              </a:rPr>
              <a:t>DER</a:t>
            </a:r>
            <a:endParaRPr>
              <a:solidFill>
                <a:schemeClr val="lt1"/>
              </a:solidFill>
              <a:latin typeface="Times New Roman"/>
              <a:ea typeface="Times New Roman"/>
              <a:cs typeface="Times New Roman"/>
              <a:sym typeface="Times New Roman"/>
            </a:endParaRPr>
          </a:p>
        </p:txBody>
      </p:sp>
      <p:sp>
        <p:nvSpPr>
          <p:cNvPr id="127" name="Google Shape;127;p1"/>
          <p:cNvSpPr txBox="1"/>
          <p:nvPr>
            <p:ph idx="1" type="body"/>
          </p:nvPr>
        </p:nvSpPr>
        <p:spPr>
          <a:xfrm>
            <a:off x="3337928" y="2278393"/>
            <a:ext cx="5251450" cy="365125"/>
          </a:xfrm>
          <a:prstGeom prst="rect">
            <a:avLst/>
          </a:prstGeom>
          <a:noFill/>
          <a:ln>
            <a:noFill/>
          </a:ln>
        </p:spPr>
        <p:txBody>
          <a:bodyPr anchorCtr="0" anchor="ctr" bIns="45700" lIns="91425" spcFirstLastPara="1" rIns="91425" wrap="square" tIns="45700">
            <a:normAutofit fontScale="92500" lnSpcReduction="20000"/>
          </a:bodyPr>
          <a:lstStyle/>
          <a:p>
            <a:pPr indent="0" lvl="0" marL="0" rtl="0" algn="ctr">
              <a:lnSpc>
                <a:spcPct val="100000"/>
              </a:lnSpc>
              <a:spcBef>
                <a:spcPts val="0"/>
              </a:spcBef>
              <a:spcAft>
                <a:spcPts val="1600"/>
              </a:spcAft>
              <a:buClr>
                <a:schemeClr val="lt1"/>
              </a:buClr>
              <a:buSzPct val="100000"/>
              <a:buNone/>
            </a:pPr>
            <a:r>
              <a:rPr lang="en-US">
                <a:solidFill>
                  <a:schemeClr val="lt1"/>
                </a:solidFill>
                <a:latin typeface="EB Garamond SemiBold"/>
                <a:ea typeface="EB Garamond SemiBold"/>
                <a:cs typeface="EB Garamond SemiBold"/>
                <a:sym typeface="EB Garamond SemiBold"/>
              </a:rPr>
              <a:t>Project Name</a:t>
            </a:r>
            <a:endParaRPr>
              <a:solidFill>
                <a:schemeClr val="lt1"/>
              </a:solidFill>
              <a:latin typeface="EB Garamond SemiBold"/>
              <a:ea typeface="EB Garamond SemiBold"/>
              <a:cs typeface="EB Garamond SemiBold"/>
              <a:sym typeface="EB Garamond SemiBol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13" name="Shape 213"/>
        <p:cNvGrpSpPr/>
        <p:nvPr/>
      </p:nvGrpSpPr>
      <p:grpSpPr>
        <a:xfrm>
          <a:off x="0" y="0"/>
          <a:ext cx="0" cy="0"/>
          <a:chOff x="0" y="0"/>
          <a:chExt cx="0" cy="0"/>
        </a:xfrm>
      </p:grpSpPr>
      <p:sp>
        <p:nvSpPr>
          <p:cNvPr id="214" name="Google Shape;214;g249613f5d52_3_0"/>
          <p:cNvSpPr txBox="1"/>
          <p:nvPr>
            <p:ph idx="12" type="sldNum"/>
          </p:nvPr>
        </p:nvSpPr>
        <p:spPr>
          <a:xfrm>
            <a:off x="11280575" y="6201587"/>
            <a:ext cx="731700" cy="524700"/>
          </a:xfrm>
          <a:prstGeom prst="rect">
            <a:avLst/>
          </a:prstGeom>
        </p:spPr>
        <p:txBody>
          <a:bodyPr anchorCtr="0" anchor="ctr" bIns="121900" lIns="121900" spcFirstLastPara="1" rIns="121900" wrap="square" tIns="121900">
            <a:normAutofit/>
          </a:bodyPr>
          <a:lstStyle/>
          <a:p>
            <a:pPr indent="0" lvl="0" marL="0" rtl="0" algn="r">
              <a:spcBef>
                <a:spcPts val="0"/>
              </a:spcBef>
              <a:spcAft>
                <a:spcPts val="0"/>
              </a:spcAft>
              <a:buNone/>
            </a:pPr>
            <a:fld id="{00000000-1234-1234-1234-123412341234}" type="slidenum">
              <a:rPr lang="en-US">
                <a:solidFill>
                  <a:schemeClr val="lt1"/>
                </a:solidFill>
              </a:rPr>
              <a:t>‹#›</a:t>
            </a:fld>
            <a:endParaRPr>
              <a:solidFill>
                <a:schemeClr val="lt1"/>
              </a:solidFill>
            </a:endParaRPr>
          </a:p>
        </p:txBody>
      </p:sp>
      <p:pic>
        <p:nvPicPr>
          <p:cNvPr id="215" name="Google Shape;215;g249613f5d52_3_0"/>
          <p:cNvPicPr preferRelativeResize="0"/>
          <p:nvPr/>
        </p:nvPicPr>
        <p:blipFill rotWithShape="1">
          <a:blip r:embed="rId3">
            <a:alphaModFix/>
          </a:blip>
          <a:srcRect b="0" l="10509" r="9330" t="0"/>
          <a:stretch/>
        </p:blipFill>
        <p:spPr>
          <a:xfrm>
            <a:off x="244950" y="1490225"/>
            <a:ext cx="5738300" cy="4808775"/>
          </a:xfrm>
          <a:prstGeom prst="rect">
            <a:avLst/>
          </a:prstGeom>
          <a:noFill/>
          <a:ln>
            <a:noFill/>
          </a:ln>
        </p:spPr>
      </p:pic>
      <p:sp>
        <p:nvSpPr>
          <p:cNvPr id="216" name="Google Shape;216;g249613f5d52_3_0"/>
          <p:cNvSpPr txBox="1"/>
          <p:nvPr/>
        </p:nvSpPr>
        <p:spPr>
          <a:xfrm>
            <a:off x="1060975" y="279925"/>
            <a:ext cx="96921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400">
                <a:solidFill>
                  <a:schemeClr val="dk1"/>
                </a:solidFill>
                <a:latin typeface="Roboto"/>
                <a:ea typeface="Roboto"/>
                <a:cs typeface="Roboto"/>
                <a:sym typeface="Roboto"/>
              </a:rPr>
              <a:t>AGILE SOFTWARE DEVE</a:t>
            </a:r>
            <a:r>
              <a:rPr b="1" lang="en-US" sz="3400">
                <a:solidFill>
                  <a:srgbClr val="FFFFFF"/>
                </a:solidFill>
                <a:latin typeface="Roboto"/>
                <a:ea typeface="Roboto"/>
                <a:cs typeface="Roboto"/>
                <a:sym typeface="Roboto"/>
              </a:rPr>
              <a:t>LOPMENT </a:t>
            </a:r>
            <a:r>
              <a:rPr b="1" lang="en-US" sz="3400">
                <a:solidFill>
                  <a:srgbClr val="FFFFFF"/>
                </a:solidFill>
                <a:latin typeface="Roboto"/>
                <a:ea typeface="Roboto"/>
                <a:cs typeface="Roboto"/>
                <a:sym typeface="Roboto"/>
              </a:rPr>
              <a:t>LIFE CYCLE</a:t>
            </a:r>
            <a:endParaRPr b="1" sz="3400">
              <a:solidFill>
                <a:srgbClr val="FFFFFF"/>
              </a:solidFill>
              <a:latin typeface="Roboto"/>
              <a:ea typeface="Roboto"/>
              <a:cs typeface="Roboto"/>
              <a:sym typeface="Roboto"/>
            </a:endParaRPr>
          </a:p>
        </p:txBody>
      </p:sp>
      <p:sp>
        <p:nvSpPr>
          <p:cNvPr id="217" name="Google Shape;217;g249613f5d52_3_0"/>
          <p:cNvSpPr txBox="1"/>
          <p:nvPr/>
        </p:nvSpPr>
        <p:spPr>
          <a:xfrm>
            <a:off x="6805525" y="1294625"/>
            <a:ext cx="4863600" cy="511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rgbClr val="FFFFFF"/>
                </a:solidFill>
                <a:latin typeface="EB Garamond SemiBold"/>
                <a:ea typeface="EB Garamond SemiBold"/>
                <a:cs typeface="EB Garamond SemiBold"/>
                <a:sym typeface="EB Garamond SemiBold"/>
              </a:rPr>
              <a:t>The agile software development lifecycle of this project embraces iterative and incremental development. The software development lifecycle encompasses key stages such as requirement gathering, system design, coding, testing, deployment, and maintenance. It follows an iterative and incremental approach, allowing for feedback and adaptation. This ensures the development of a robust and functional location finding system using image EXIF data, meeting user requirements and industry standards.This iterative approach allows for flexibility, faster delivery of features, and the ability to incorporate changes and enhancements based on evolving needs.</a:t>
            </a:r>
            <a:endParaRPr sz="2000">
              <a:solidFill>
                <a:srgbClr val="FFFFFF"/>
              </a:solidFill>
              <a:latin typeface="EB Garamond SemiBold"/>
              <a:ea typeface="EB Garamond SemiBold"/>
              <a:cs typeface="EB Garamond SemiBold"/>
              <a:sym typeface="EB Garamond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g19a0b3458e4_1_174"/>
          <p:cNvSpPr/>
          <p:nvPr/>
        </p:nvSpPr>
        <p:spPr>
          <a:xfrm>
            <a:off x="563650" y="2887575"/>
            <a:ext cx="3300000" cy="2457900"/>
          </a:xfrm>
          <a:prstGeom prst="roundRect">
            <a:avLst>
              <a:gd fmla="val 16667" name="adj"/>
            </a:avLst>
          </a:prstGeom>
          <a:noFill/>
          <a:ln cap="flat" cmpd="sng" w="2857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9a0b3458e4_1_174"/>
          <p:cNvSpPr/>
          <p:nvPr/>
        </p:nvSpPr>
        <p:spPr>
          <a:xfrm>
            <a:off x="4503463" y="2887575"/>
            <a:ext cx="3300000" cy="2457900"/>
          </a:xfrm>
          <a:prstGeom prst="roundRect">
            <a:avLst>
              <a:gd fmla="val 16667" name="adj"/>
            </a:avLst>
          </a:prstGeom>
          <a:noFill/>
          <a:ln cap="flat" cmpd="sng" w="2857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19a0b3458e4_1_174"/>
          <p:cNvSpPr/>
          <p:nvPr/>
        </p:nvSpPr>
        <p:spPr>
          <a:xfrm>
            <a:off x="8443300" y="2887575"/>
            <a:ext cx="3300000" cy="2457900"/>
          </a:xfrm>
          <a:prstGeom prst="roundRect">
            <a:avLst>
              <a:gd fmla="val 16667" name="adj"/>
            </a:avLst>
          </a:prstGeom>
          <a:noFill/>
          <a:ln cap="flat" cmpd="sng" w="2857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9a0b3458e4_1_174"/>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7" name="Google Shape;227;g19a0b3458e4_1_174"/>
          <p:cNvSpPr txBox="1"/>
          <p:nvPr/>
        </p:nvSpPr>
        <p:spPr>
          <a:xfrm>
            <a:off x="4606375" y="257825"/>
            <a:ext cx="2612700" cy="708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3400" u="sng">
                <a:solidFill>
                  <a:srgbClr val="FFFFFF"/>
                </a:solidFill>
                <a:latin typeface="EB Garamond"/>
                <a:ea typeface="EB Garamond"/>
                <a:cs typeface="EB Garamond"/>
                <a:sym typeface="EB Garamond"/>
              </a:rPr>
              <a:t>OUR PLAN</a:t>
            </a:r>
            <a:endParaRPr b="1" sz="3400" u="sng">
              <a:solidFill>
                <a:srgbClr val="FFFFFF"/>
              </a:solidFill>
              <a:latin typeface="EB Garamond"/>
              <a:ea typeface="EB Garamond"/>
              <a:cs typeface="EB Garamond"/>
              <a:sym typeface="EB Garamond"/>
            </a:endParaRPr>
          </a:p>
        </p:txBody>
      </p:sp>
      <p:sp>
        <p:nvSpPr>
          <p:cNvPr id="228" name="Google Shape;228;g19a0b3458e4_1_174"/>
          <p:cNvSpPr txBox="1"/>
          <p:nvPr/>
        </p:nvSpPr>
        <p:spPr>
          <a:xfrm>
            <a:off x="790625" y="1873500"/>
            <a:ext cx="2182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EB Garamond SemiBold"/>
                <a:ea typeface="EB Garamond SemiBold"/>
                <a:cs typeface="EB Garamond SemiBold"/>
                <a:sym typeface="EB Garamond SemiBold"/>
              </a:rPr>
              <a:t>PHASE–1</a:t>
            </a:r>
            <a:endParaRPr sz="1700">
              <a:solidFill>
                <a:srgbClr val="FFFFFF"/>
              </a:solidFill>
              <a:latin typeface="EB Garamond SemiBold"/>
              <a:ea typeface="EB Garamond SemiBold"/>
              <a:cs typeface="EB Garamond SemiBold"/>
              <a:sym typeface="EB Garamond SemiBold"/>
            </a:endParaRPr>
          </a:p>
        </p:txBody>
      </p:sp>
      <p:sp>
        <p:nvSpPr>
          <p:cNvPr id="229" name="Google Shape;229;g19a0b3458e4_1_174"/>
          <p:cNvSpPr txBox="1"/>
          <p:nvPr/>
        </p:nvSpPr>
        <p:spPr>
          <a:xfrm>
            <a:off x="4896250" y="1867750"/>
            <a:ext cx="2182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EB Garamond SemiBold"/>
                <a:ea typeface="EB Garamond SemiBold"/>
                <a:cs typeface="EB Garamond SemiBold"/>
                <a:sym typeface="EB Garamond SemiBold"/>
              </a:rPr>
              <a:t>PHASE–2</a:t>
            </a:r>
            <a:endParaRPr sz="1700">
              <a:solidFill>
                <a:srgbClr val="FFFFFF"/>
              </a:solidFill>
              <a:latin typeface="EB Garamond SemiBold"/>
              <a:ea typeface="EB Garamond SemiBold"/>
              <a:cs typeface="EB Garamond SemiBold"/>
              <a:sym typeface="EB Garamond SemiBold"/>
            </a:endParaRPr>
          </a:p>
        </p:txBody>
      </p:sp>
      <p:sp>
        <p:nvSpPr>
          <p:cNvPr id="230" name="Google Shape;230;g19a0b3458e4_1_174"/>
          <p:cNvSpPr txBox="1"/>
          <p:nvPr/>
        </p:nvSpPr>
        <p:spPr>
          <a:xfrm>
            <a:off x="9001875" y="1873500"/>
            <a:ext cx="21828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700">
                <a:solidFill>
                  <a:srgbClr val="FFFFFF"/>
                </a:solidFill>
                <a:latin typeface="EB Garamond SemiBold"/>
                <a:ea typeface="EB Garamond SemiBold"/>
                <a:cs typeface="EB Garamond SemiBold"/>
                <a:sym typeface="EB Garamond SemiBold"/>
              </a:rPr>
              <a:t>PHASE–3</a:t>
            </a:r>
            <a:endParaRPr sz="1700">
              <a:solidFill>
                <a:srgbClr val="FFFFFF"/>
              </a:solidFill>
              <a:latin typeface="EB Garamond SemiBold"/>
              <a:ea typeface="EB Garamond SemiBold"/>
              <a:cs typeface="EB Garamond SemiBold"/>
              <a:sym typeface="EB Garamond SemiBold"/>
            </a:endParaRPr>
          </a:p>
        </p:txBody>
      </p:sp>
      <p:sp>
        <p:nvSpPr>
          <p:cNvPr id="231" name="Google Shape;231;g19a0b3458e4_1_174"/>
          <p:cNvSpPr txBox="1"/>
          <p:nvPr/>
        </p:nvSpPr>
        <p:spPr>
          <a:xfrm>
            <a:off x="683800" y="3054525"/>
            <a:ext cx="3059700" cy="2124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FFFFF"/>
              </a:buClr>
              <a:buSzPts val="2100"/>
              <a:buFont typeface="EB Garamond SemiBold"/>
              <a:buChar char="●"/>
            </a:pPr>
            <a:r>
              <a:rPr lang="en-US" sz="2100">
                <a:solidFill>
                  <a:srgbClr val="FFFFFF"/>
                </a:solidFill>
                <a:latin typeface="EB Garamond SemiBold"/>
                <a:ea typeface="EB Garamond SemiBold"/>
                <a:cs typeface="EB Garamond SemiBold"/>
                <a:sym typeface="EB Garamond SemiBold"/>
              </a:rPr>
              <a:t>Writing code for extracting exif data from images</a:t>
            </a:r>
            <a:endParaRPr sz="2100">
              <a:solidFill>
                <a:srgbClr val="FFFFFF"/>
              </a:solidFill>
              <a:latin typeface="EB Garamond SemiBold"/>
              <a:ea typeface="EB Garamond SemiBold"/>
              <a:cs typeface="EB Garamond SemiBold"/>
              <a:sym typeface="EB Garamond SemiBold"/>
            </a:endParaRPr>
          </a:p>
          <a:p>
            <a:pPr indent="-361950" lvl="0" marL="457200" rtl="0" algn="l">
              <a:spcBef>
                <a:spcPts val="0"/>
              </a:spcBef>
              <a:spcAft>
                <a:spcPts val="0"/>
              </a:spcAft>
              <a:buClr>
                <a:srgbClr val="FFFFFF"/>
              </a:buClr>
              <a:buSzPts val="2100"/>
              <a:buFont typeface="EB Garamond SemiBold"/>
              <a:buChar char="●"/>
            </a:pPr>
            <a:r>
              <a:rPr lang="en-US" sz="2100">
                <a:solidFill>
                  <a:srgbClr val="FFFFFF"/>
                </a:solidFill>
                <a:latin typeface="EB Garamond SemiBold"/>
                <a:ea typeface="EB Garamond SemiBold"/>
                <a:cs typeface="EB Garamond SemiBold"/>
                <a:sym typeface="EB Garamond SemiBold"/>
              </a:rPr>
              <a:t>Storing coordinates of the place from given image</a:t>
            </a:r>
            <a:endParaRPr sz="2100">
              <a:solidFill>
                <a:srgbClr val="FFFFFF"/>
              </a:solidFill>
              <a:latin typeface="EB Garamond SemiBold"/>
              <a:ea typeface="EB Garamond SemiBold"/>
              <a:cs typeface="EB Garamond SemiBold"/>
              <a:sym typeface="EB Garamond SemiBold"/>
            </a:endParaRPr>
          </a:p>
        </p:txBody>
      </p:sp>
      <p:sp>
        <p:nvSpPr>
          <p:cNvPr id="232" name="Google Shape;232;g19a0b3458e4_1_174"/>
          <p:cNvSpPr txBox="1"/>
          <p:nvPr/>
        </p:nvSpPr>
        <p:spPr>
          <a:xfrm>
            <a:off x="4692475" y="3216075"/>
            <a:ext cx="2922000" cy="21240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FFFFF"/>
              </a:buClr>
              <a:buSzPts val="2100"/>
              <a:buFont typeface="EB Garamond SemiBold"/>
              <a:buChar char="●"/>
            </a:pPr>
            <a:r>
              <a:rPr lang="en-US" sz="2100">
                <a:solidFill>
                  <a:srgbClr val="FFFFFF"/>
                </a:solidFill>
                <a:latin typeface="EB Garamond SemiBold"/>
                <a:ea typeface="EB Garamond SemiBold"/>
                <a:cs typeface="EB Garamond SemiBold"/>
                <a:sym typeface="EB Garamond SemiBold"/>
              </a:rPr>
              <a:t>Taking coordinates as input and showing the place where image was taken  on the  map</a:t>
            </a:r>
            <a:endParaRPr sz="2100">
              <a:solidFill>
                <a:srgbClr val="FFFFFF"/>
              </a:solidFill>
              <a:latin typeface="EB Garamond SemiBold"/>
              <a:ea typeface="EB Garamond SemiBold"/>
              <a:cs typeface="EB Garamond SemiBold"/>
              <a:sym typeface="EB Garamond SemiBold"/>
            </a:endParaRPr>
          </a:p>
          <a:p>
            <a:pPr indent="0" lvl="0" marL="457200" rtl="0" algn="l">
              <a:spcBef>
                <a:spcPts val="0"/>
              </a:spcBef>
              <a:spcAft>
                <a:spcPts val="0"/>
              </a:spcAft>
              <a:buNone/>
            </a:pPr>
            <a:r>
              <a:t/>
            </a:r>
            <a:endParaRPr sz="2100">
              <a:solidFill>
                <a:srgbClr val="FFFFFF"/>
              </a:solidFill>
              <a:latin typeface="EB Garamond SemiBold"/>
              <a:ea typeface="EB Garamond SemiBold"/>
              <a:cs typeface="EB Garamond SemiBold"/>
              <a:sym typeface="EB Garamond SemiBold"/>
            </a:endParaRPr>
          </a:p>
        </p:txBody>
      </p:sp>
      <p:sp>
        <p:nvSpPr>
          <p:cNvPr id="233" name="Google Shape;233;g19a0b3458e4_1_174"/>
          <p:cNvSpPr txBox="1"/>
          <p:nvPr/>
        </p:nvSpPr>
        <p:spPr>
          <a:xfrm>
            <a:off x="8907850" y="3377775"/>
            <a:ext cx="2370900" cy="1477500"/>
          </a:xfrm>
          <a:prstGeom prst="rect">
            <a:avLst/>
          </a:prstGeom>
          <a:noFill/>
          <a:ln>
            <a:noFill/>
          </a:ln>
        </p:spPr>
        <p:txBody>
          <a:bodyPr anchorCtr="0" anchor="t" bIns="91425" lIns="91425" spcFirstLastPara="1" rIns="91425" wrap="square" tIns="91425">
            <a:spAutoFit/>
          </a:bodyPr>
          <a:lstStyle/>
          <a:p>
            <a:pPr indent="-361950" lvl="0" marL="457200" rtl="0" algn="l">
              <a:spcBef>
                <a:spcPts val="0"/>
              </a:spcBef>
              <a:spcAft>
                <a:spcPts val="0"/>
              </a:spcAft>
              <a:buClr>
                <a:srgbClr val="FFFFFF"/>
              </a:buClr>
              <a:buSzPts val="2100"/>
              <a:buFont typeface="EB Garamond SemiBold"/>
              <a:buChar char="●"/>
            </a:pPr>
            <a:r>
              <a:rPr lang="en-US" sz="2100">
                <a:solidFill>
                  <a:srgbClr val="FFFFFF"/>
                </a:solidFill>
                <a:latin typeface="EB Garamond SemiBold"/>
                <a:ea typeface="EB Garamond SemiBold"/>
                <a:cs typeface="EB Garamond SemiBold"/>
                <a:sym typeface="EB Garamond SemiBold"/>
              </a:rPr>
              <a:t>Creating an user-friendly interface for our project</a:t>
            </a:r>
            <a:endParaRPr sz="2100">
              <a:solidFill>
                <a:srgbClr val="FFFFFF"/>
              </a:solidFill>
              <a:latin typeface="EB Garamond SemiBold"/>
              <a:ea typeface="EB Garamond SemiBold"/>
              <a:cs typeface="EB Garamond SemiBold"/>
              <a:sym typeface="EB Garamond SemiBold"/>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p10"/>
          <p:cNvSpPr txBox="1"/>
          <p:nvPr>
            <p:ph type="title"/>
          </p:nvPr>
        </p:nvSpPr>
        <p:spPr>
          <a:xfrm>
            <a:off x="3074372" y="230433"/>
            <a:ext cx="6043200" cy="5739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dk1"/>
              </a:buClr>
              <a:buSzPct val="100000"/>
              <a:buFont typeface="Calibri"/>
              <a:buNone/>
            </a:pPr>
            <a:r>
              <a:rPr b="1" lang="en-US">
                <a:solidFill>
                  <a:srgbClr val="FFFFFF"/>
                </a:solidFill>
              </a:rPr>
              <a:t>SOFTWARE USED </a:t>
            </a:r>
            <a:endParaRPr b="1">
              <a:solidFill>
                <a:srgbClr val="FFFFFF"/>
              </a:solidFill>
            </a:endParaRPr>
          </a:p>
        </p:txBody>
      </p:sp>
      <p:sp>
        <p:nvSpPr>
          <p:cNvPr id="239" name="Google Shape;239;p10"/>
          <p:cNvSpPr txBox="1"/>
          <p:nvPr>
            <p:ph idx="1" type="body"/>
          </p:nvPr>
        </p:nvSpPr>
        <p:spPr>
          <a:xfrm>
            <a:off x="635950" y="962525"/>
            <a:ext cx="11172300" cy="55554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just">
              <a:lnSpc>
                <a:spcPct val="150000"/>
              </a:lnSpc>
              <a:spcBef>
                <a:spcPts val="1000"/>
              </a:spcBef>
              <a:spcAft>
                <a:spcPts val="0"/>
              </a:spcAft>
              <a:buNone/>
            </a:pPr>
            <a:r>
              <a:rPr lang="en-US" sz="7023" u="sng">
                <a:solidFill>
                  <a:srgbClr val="FFFFFF"/>
                </a:solidFill>
                <a:latin typeface="EB Garamond ExtraBold"/>
                <a:ea typeface="EB Garamond ExtraBold"/>
                <a:cs typeface="EB Garamond ExtraBold"/>
                <a:sym typeface="EB Garamond ExtraBold"/>
              </a:rPr>
              <a:t>1. Integrated Development Environment (IDE): An IDE is a software application that provides a comprehensive environment for developers to write, test, and debug their code. Here we used VS Code’s IDE for Python.</a:t>
            </a:r>
            <a:endParaRPr sz="7023" u="sng">
              <a:solidFill>
                <a:srgbClr val="FFFFFF"/>
              </a:solidFill>
              <a:latin typeface="EB Garamond ExtraBold"/>
              <a:ea typeface="EB Garamond ExtraBold"/>
              <a:cs typeface="EB Garamond ExtraBold"/>
              <a:sym typeface="EB Garamond ExtraBold"/>
            </a:endParaRPr>
          </a:p>
          <a:p>
            <a:pPr indent="0" lvl="0" marL="0" rtl="0" algn="just">
              <a:lnSpc>
                <a:spcPct val="150000"/>
              </a:lnSpc>
              <a:spcBef>
                <a:spcPts val="1000"/>
              </a:spcBef>
              <a:spcAft>
                <a:spcPts val="0"/>
              </a:spcAft>
              <a:buNone/>
            </a:pPr>
            <a:r>
              <a:t/>
            </a:r>
            <a:endParaRPr sz="7023" u="sng">
              <a:solidFill>
                <a:srgbClr val="FFFFFF"/>
              </a:solidFill>
              <a:latin typeface="EB Garamond ExtraBold"/>
              <a:ea typeface="EB Garamond ExtraBold"/>
              <a:cs typeface="EB Garamond ExtraBold"/>
              <a:sym typeface="EB Garamond ExtraBold"/>
            </a:endParaRPr>
          </a:p>
          <a:p>
            <a:pPr indent="0" lvl="0" marL="0" rtl="0" algn="just">
              <a:lnSpc>
                <a:spcPct val="150000"/>
              </a:lnSpc>
              <a:spcBef>
                <a:spcPts val="1000"/>
              </a:spcBef>
              <a:spcAft>
                <a:spcPts val="0"/>
              </a:spcAft>
              <a:buNone/>
            </a:pPr>
            <a:r>
              <a:rPr lang="en-US" sz="7023" u="sng">
                <a:solidFill>
                  <a:srgbClr val="FFFFFF"/>
                </a:solidFill>
                <a:latin typeface="EB Garamond ExtraBold"/>
                <a:ea typeface="EB Garamond ExtraBold"/>
                <a:cs typeface="EB Garamond ExtraBold"/>
                <a:sym typeface="EB Garamond ExtraBold"/>
              </a:rPr>
              <a:t>2. Image Processing Libraries: Since the project involves processing images and extracting their exif data, image processing libraries such as Pillow is used here.</a:t>
            </a:r>
            <a:endParaRPr sz="7023" u="sng">
              <a:solidFill>
                <a:srgbClr val="FFFFFF"/>
              </a:solidFill>
              <a:latin typeface="EB Garamond ExtraBold"/>
              <a:ea typeface="EB Garamond ExtraBold"/>
              <a:cs typeface="EB Garamond ExtraBold"/>
              <a:sym typeface="EB Garamond ExtraBold"/>
            </a:endParaRPr>
          </a:p>
          <a:p>
            <a:pPr indent="0" lvl="0" marL="0" rtl="0" algn="just">
              <a:lnSpc>
                <a:spcPct val="150000"/>
              </a:lnSpc>
              <a:spcBef>
                <a:spcPts val="1000"/>
              </a:spcBef>
              <a:spcAft>
                <a:spcPts val="0"/>
              </a:spcAft>
              <a:buNone/>
            </a:pPr>
            <a:r>
              <a:t/>
            </a:r>
            <a:endParaRPr sz="7023" u="sng">
              <a:solidFill>
                <a:srgbClr val="FFFFFF"/>
              </a:solidFill>
              <a:latin typeface="EB Garamond ExtraBold"/>
              <a:ea typeface="EB Garamond ExtraBold"/>
              <a:cs typeface="EB Garamond ExtraBold"/>
              <a:sym typeface="EB Garamond ExtraBold"/>
            </a:endParaRPr>
          </a:p>
          <a:p>
            <a:pPr indent="0" lvl="0" marL="0" rtl="0" algn="just">
              <a:lnSpc>
                <a:spcPct val="150000"/>
              </a:lnSpc>
              <a:spcBef>
                <a:spcPts val="1000"/>
              </a:spcBef>
              <a:spcAft>
                <a:spcPts val="0"/>
              </a:spcAft>
              <a:buNone/>
            </a:pPr>
            <a:r>
              <a:rPr lang="en-US" sz="7023" u="sng">
                <a:solidFill>
                  <a:srgbClr val="FFFFFF"/>
                </a:solidFill>
                <a:latin typeface="EB Garamond ExtraBold"/>
                <a:ea typeface="EB Garamond ExtraBold"/>
                <a:cs typeface="EB Garamond ExtraBold"/>
                <a:sym typeface="EB Garamond ExtraBold"/>
              </a:rPr>
              <a:t>3. Web Framework: A web framework named as Flask is used to build the web application, define routes, handle user requests, and perform server-side logic.</a:t>
            </a:r>
            <a:endParaRPr sz="7023" u="sng">
              <a:solidFill>
                <a:srgbClr val="FFFFFF"/>
              </a:solidFill>
              <a:latin typeface="EB Garamond ExtraBold"/>
              <a:ea typeface="EB Garamond ExtraBold"/>
              <a:cs typeface="EB Garamond ExtraBold"/>
              <a:sym typeface="EB Garamond ExtraBold"/>
            </a:endParaRPr>
          </a:p>
          <a:p>
            <a:pPr indent="0" lvl="0" marL="0" rtl="0" algn="just">
              <a:lnSpc>
                <a:spcPct val="150000"/>
              </a:lnSpc>
              <a:spcBef>
                <a:spcPts val="1000"/>
              </a:spcBef>
              <a:spcAft>
                <a:spcPts val="0"/>
              </a:spcAft>
              <a:buNone/>
            </a:pPr>
            <a:r>
              <a:t/>
            </a:r>
            <a:endParaRPr sz="7023" u="sng">
              <a:solidFill>
                <a:srgbClr val="FFFFFF"/>
              </a:solidFill>
              <a:latin typeface="EB Garamond ExtraBold"/>
              <a:ea typeface="EB Garamond ExtraBold"/>
              <a:cs typeface="EB Garamond ExtraBold"/>
              <a:sym typeface="EB Garamond ExtraBold"/>
            </a:endParaRPr>
          </a:p>
          <a:p>
            <a:pPr indent="0" lvl="0" marL="0" rtl="0" algn="just">
              <a:lnSpc>
                <a:spcPct val="150000"/>
              </a:lnSpc>
              <a:spcBef>
                <a:spcPts val="1000"/>
              </a:spcBef>
              <a:spcAft>
                <a:spcPts val="0"/>
              </a:spcAft>
              <a:buNone/>
            </a:pPr>
            <a:r>
              <a:rPr lang="en-US" sz="7023" u="sng">
                <a:solidFill>
                  <a:srgbClr val="FFFFFF"/>
                </a:solidFill>
                <a:latin typeface="EB Garamond ExtraBold"/>
                <a:ea typeface="EB Garamond ExtraBold"/>
                <a:cs typeface="EB Garamond ExtraBold"/>
                <a:sym typeface="EB Garamond ExtraBold"/>
              </a:rPr>
              <a:t>4. Front-end Technologies: HTML, CSS, and Bootstrap is used to create a responsive and visually appealing user interface.</a:t>
            </a:r>
            <a:endParaRPr sz="7023" u="sng">
              <a:solidFill>
                <a:srgbClr val="FFFFFF"/>
              </a:solidFill>
              <a:latin typeface="EB Garamond ExtraBold"/>
              <a:ea typeface="EB Garamond ExtraBold"/>
              <a:cs typeface="EB Garamond ExtraBold"/>
              <a:sym typeface="EB Garamond ExtraBold"/>
            </a:endParaRPr>
          </a:p>
          <a:p>
            <a:pPr indent="0" lvl="0" marL="0" rtl="0" algn="just">
              <a:lnSpc>
                <a:spcPct val="150000"/>
              </a:lnSpc>
              <a:spcBef>
                <a:spcPts val="1000"/>
              </a:spcBef>
              <a:spcAft>
                <a:spcPts val="0"/>
              </a:spcAft>
              <a:buNone/>
            </a:pPr>
            <a:r>
              <a:t/>
            </a:r>
            <a:endParaRPr sz="7023" u="sng">
              <a:solidFill>
                <a:srgbClr val="FFFFFF"/>
              </a:solidFill>
              <a:latin typeface="EB Garamond ExtraBold"/>
              <a:ea typeface="EB Garamond ExtraBold"/>
              <a:cs typeface="EB Garamond ExtraBold"/>
              <a:sym typeface="EB Garamond ExtraBold"/>
            </a:endParaRPr>
          </a:p>
          <a:p>
            <a:pPr indent="0" lvl="0" marL="0" rtl="0" algn="just">
              <a:lnSpc>
                <a:spcPct val="150000"/>
              </a:lnSpc>
              <a:spcBef>
                <a:spcPts val="1000"/>
              </a:spcBef>
              <a:spcAft>
                <a:spcPts val="0"/>
              </a:spcAft>
              <a:buNone/>
            </a:pPr>
            <a:r>
              <a:rPr lang="en-US" sz="7023" u="sng">
                <a:solidFill>
                  <a:srgbClr val="FFFFFF"/>
                </a:solidFill>
                <a:latin typeface="EB Garamond ExtraBold"/>
                <a:ea typeface="EB Garamond ExtraBold"/>
                <a:cs typeface="EB Garamond ExtraBold"/>
                <a:sym typeface="EB Garamond ExtraBold"/>
              </a:rPr>
              <a:t>5. Deployment Tool: Microsoft MAP API has been used as a deployment tool.</a:t>
            </a:r>
            <a:endParaRPr sz="7023" u="sng">
              <a:solidFill>
                <a:srgbClr val="FFFFFF"/>
              </a:solidFill>
              <a:latin typeface="EB Garamond ExtraBold"/>
              <a:ea typeface="EB Garamond ExtraBold"/>
              <a:cs typeface="EB Garamond ExtraBold"/>
              <a:sym typeface="EB Garamond ExtraBold"/>
            </a:endParaRPr>
          </a:p>
          <a:p>
            <a:pPr indent="0" lvl="0" marL="0" rtl="0" algn="just">
              <a:lnSpc>
                <a:spcPct val="150000"/>
              </a:lnSpc>
              <a:spcBef>
                <a:spcPts val="1000"/>
              </a:spcBef>
              <a:spcAft>
                <a:spcPts val="0"/>
              </a:spcAft>
              <a:buNone/>
            </a:pPr>
            <a:r>
              <a:t/>
            </a:r>
            <a:endParaRPr sz="7023" u="sng">
              <a:solidFill>
                <a:srgbClr val="FFFFFF"/>
              </a:solidFill>
              <a:latin typeface="EB Garamond ExtraBold"/>
              <a:ea typeface="EB Garamond ExtraBold"/>
              <a:cs typeface="EB Garamond ExtraBold"/>
              <a:sym typeface="EB Garamond ExtraBold"/>
            </a:endParaRPr>
          </a:p>
          <a:p>
            <a:pPr indent="0" lvl="0" marL="0" rtl="0" algn="just">
              <a:lnSpc>
                <a:spcPct val="150000"/>
              </a:lnSpc>
              <a:spcBef>
                <a:spcPts val="1000"/>
              </a:spcBef>
              <a:spcAft>
                <a:spcPts val="0"/>
              </a:spcAft>
              <a:buClr>
                <a:schemeClr val="dk1"/>
              </a:buClr>
              <a:buSzPct val="25629"/>
              <a:buNone/>
            </a:pPr>
            <a:r>
              <a:t/>
            </a:r>
            <a:endParaRPr sz="7023" u="sng">
              <a:solidFill>
                <a:srgbClr val="FFFFFF"/>
              </a:solidFill>
              <a:latin typeface="EB Garamond ExtraBold"/>
              <a:ea typeface="EB Garamond ExtraBold"/>
              <a:cs typeface="EB Garamond ExtraBold"/>
              <a:sym typeface="EB Garamond ExtraBold"/>
            </a:endParaRPr>
          </a:p>
          <a:p>
            <a:pPr indent="0" lvl="0" marL="0" rtl="0" algn="l">
              <a:lnSpc>
                <a:spcPct val="150000"/>
              </a:lnSpc>
              <a:spcBef>
                <a:spcPts val="1000"/>
              </a:spcBef>
              <a:spcAft>
                <a:spcPts val="1600"/>
              </a:spcAft>
              <a:buClr>
                <a:schemeClr val="dk1"/>
              </a:buClr>
              <a:buSzPct val="100000"/>
              <a:buNone/>
            </a:pPr>
            <a:r>
              <a:t/>
            </a:r>
            <a:endParaRPr sz="1800">
              <a:solidFill>
                <a:srgbClr val="FFFFFF"/>
              </a:solidFill>
            </a:endParaRPr>
          </a:p>
        </p:txBody>
      </p:sp>
      <p:sp>
        <p:nvSpPr>
          <p:cNvPr id="240" name="Google Shape;240;p10"/>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g19a0b3458e4_1_152"/>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47" name="Google Shape;247;g19a0b3458e4_1_152"/>
          <p:cNvSpPr txBox="1"/>
          <p:nvPr>
            <p:ph type="title"/>
          </p:nvPr>
        </p:nvSpPr>
        <p:spPr>
          <a:xfrm>
            <a:off x="2784450" y="2457875"/>
            <a:ext cx="6772200" cy="9711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7000" u="sng">
                <a:solidFill>
                  <a:schemeClr val="lt1"/>
                </a:solidFill>
                <a:latin typeface="EB Garamond SemiBold"/>
                <a:ea typeface="EB Garamond SemiBold"/>
                <a:cs typeface="EB Garamond SemiBold"/>
                <a:sym typeface="EB Garamond SemiBold"/>
              </a:rPr>
              <a:t>FLOW CHART</a:t>
            </a:r>
            <a:endParaRPr sz="7000" u="sng">
              <a:solidFill>
                <a:schemeClr val="lt1"/>
              </a:solidFill>
              <a:latin typeface="EB Garamond SemiBold"/>
              <a:ea typeface="EB Garamond SemiBold"/>
              <a:cs typeface="EB Garamond SemiBold"/>
              <a:sym typeface="EB Garamond SemiBold"/>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49613f5d52_0_137"/>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4" name="Google Shape;254;g249613f5d52_0_137"/>
          <p:cNvPicPr preferRelativeResize="0"/>
          <p:nvPr/>
        </p:nvPicPr>
        <p:blipFill rotWithShape="1">
          <a:blip r:embed="rId3">
            <a:alphaModFix/>
          </a:blip>
          <a:srcRect b="16429" l="0" r="0" t="0"/>
          <a:stretch/>
        </p:blipFill>
        <p:spPr>
          <a:xfrm>
            <a:off x="613725" y="866000"/>
            <a:ext cx="10964550" cy="5126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g19a0b3458e4_1_143"/>
          <p:cNvSpPr txBox="1"/>
          <p:nvPr>
            <p:ph type="title"/>
          </p:nvPr>
        </p:nvSpPr>
        <p:spPr>
          <a:xfrm>
            <a:off x="3263454" y="330775"/>
            <a:ext cx="6043200" cy="57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sz="3800">
                <a:solidFill>
                  <a:srgbClr val="D9D2E9"/>
                </a:solidFill>
              </a:rPr>
              <a:t>SNAPSHOTS</a:t>
            </a:r>
            <a:endParaRPr b="1" sz="3800">
              <a:solidFill>
                <a:srgbClr val="D9D2E9"/>
              </a:solidFill>
            </a:endParaRPr>
          </a:p>
        </p:txBody>
      </p:sp>
      <p:sp>
        <p:nvSpPr>
          <p:cNvPr id="261" name="Google Shape;261;g19a0b3458e4_1_143"/>
          <p:cNvSpPr txBox="1"/>
          <p:nvPr>
            <p:ph idx="1" type="body"/>
          </p:nvPr>
        </p:nvSpPr>
        <p:spPr>
          <a:xfrm>
            <a:off x="491050" y="1167250"/>
            <a:ext cx="5501700" cy="49743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en-US" sz="2100">
                <a:solidFill>
                  <a:schemeClr val="lt1"/>
                </a:solidFill>
                <a:latin typeface="EB Garamond"/>
                <a:ea typeface="EB Garamond"/>
                <a:cs typeface="EB Garamond"/>
                <a:sym typeface="EB Garamond"/>
              </a:rPr>
              <a:t>Programming language</a:t>
            </a:r>
            <a:r>
              <a:rPr lang="en-US" sz="2100">
                <a:solidFill>
                  <a:schemeClr val="lt1"/>
                </a:solidFill>
                <a:latin typeface="EB Garamond Medium"/>
                <a:ea typeface="EB Garamond Medium"/>
                <a:cs typeface="EB Garamond Medium"/>
                <a:sym typeface="EB Garamond Medium"/>
              </a:rPr>
              <a:t>:-- </a:t>
            </a:r>
            <a:r>
              <a:rPr lang="en-US" sz="2100" u="sng">
                <a:solidFill>
                  <a:schemeClr val="lt1"/>
                </a:solidFill>
                <a:latin typeface="EB Garamond ExtraBold"/>
                <a:ea typeface="EB Garamond ExtraBold"/>
                <a:cs typeface="EB Garamond ExtraBold"/>
                <a:sym typeface="EB Garamond ExtraBold"/>
              </a:rPr>
              <a:t>Python,Html,Css,BootStrap,JavaScript</a:t>
            </a:r>
            <a:endParaRPr sz="2100" u="sng">
              <a:solidFill>
                <a:schemeClr val="lt1"/>
              </a:solidFill>
              <a:latin typeface="EB Garamond ExtraBold"/>
              <a:ea typeface="EB Garamond ExtraBold"/>
              <a:cs typeface="EB Garamond ExtraBold"/>
              <a:sym typeface="EB Garamond ExtraBold"/>
            </a:endParaRPr>
          </a:p>
          <a:p>
            <a:pPr indent="0" lvl="0" marL="0" rtl="0" algn="l">
              <a:lnSpc>
                <a:spcPct val="115000"/>
              </a:lnSpc>
              <a:spcBef>
                <a:spcPts val="1600"/>
              </a:spcBef>
              <a:spcAft>
                <a:spcPts val="0"/>
              </a:spcAft>
              <a:buNone/>
            </a:pPr>
            <a:r>
              <a:rPr lang="en-US" sz="2100">
                <a:solidFill>
                  <a:schemeClr val="lt1"/>
                </a:solidFill>
                <a:latin typeface="EB Garamond Medium"/>
                <a:ea typeface="EB Garamond Medium"/>
                <a:cs typeface="EB Garamond Medium"/>
                <a:sym typeface="EB Garamond Medium"/>
              </a:rPr>
              <a:t>The Python library used in this project i</a:t>
            </a:r>
            <a:r>
              <a:rPr lang="en-US" sz="2100">
                <a:solidFill>
                  <a:schemeClr val="lt1"/>
                </a:solidFill>
                <a:latin typeface="EB Garamond Medium"/>
                <a:ea typeface="EB Garamond Medium"/>
                <a:cs typeface="EB Garamond Medium"/>
                <a:sym typeface="EB Garamond Medium"/>
              </a:rPr>
              <a:t>s </a:t>
            </a:r>
            <a:endParaRPr sz="2100">
              <a:solidFill>
                <a:schemeClr val="lt1"/>
              </a:solidFill>
              <a:latin typeface="EB Garamond Medium"/>
              <a:ea typeface="EB Garamond Medium"/>
              <a:cs typeface="EB Garamond Medium"/>
              <a:sym typeface="EB Garamond Medium"/>
            </a:endParaRPr>
          </a:p>
          <a:p>
            <a:pPr indent="0" lvl="0" marL="0" rtl="0" algn="l">
              <a:lnSpc>
                <a:spcPct val="115000"/>
              </a:lnSpc>
              <a:spcBef>
                <a:spcPts val="1200"/>
              </a:spcBef>
              <a:spcAft>
                <a:spcPts val="0"/>
              </a:spcAft>
              <a:buNone/>
            </a:pPr>
            <a:r>
              <a:rPr b="1" lang="en-US" sz="2100" u="sng">
                <a:solidFill>
                  <a:schemeClr val="lt1"/>
                </a:solidFill>
                <a:latin typeface="EB Garamond"/>
                <a:ea typeface="EB Garamond"/>
                <a:cs typeface="EB Garamond"/>
                <a:sym typeface="EB Garamond"/>
              </a:rPr>
              <a:t>Exif</a:t>
            </a:r>
            <a:r>
              <a:rPr b="1" lang="en-US" sz="2100">
                <a:solidFill>
                  <a:schemeClr val="lt1"/>
                </a:solidFill>
                <a:latin typeface="EB Garamond"/>
                <a:ea typeface="EB Garamond"/>
                <a:cs typeface="EB Garamond"/>
                <a:sym typeface="EB Garamond"/>
              </a:rPr>
              <a:t>, </a:t>
            </a:r>
            <a:r>
              <a:rPr b="1" lang="en-US" sz="2100" u="sng">
                <a:solidFill>
                  <a:schemeClr val="lt1"/>
                </a:solidFill>
                <a:latin typeface="EB Garamond"/>
                <a:ea typeface="EB Garamond"/>
                <a:cs typeface="EB Garamond"/>
                <a:sym typeface="EB Garamond"/>
              </a:rPr>
              <a:t>Pillow</a:t>
            </a:r>
            <a:r>
              <a:rPr b="1" lang="en-US" sz="2100">
                <a:solidFill>
                  <a:schemeClr val="lt1"/>
                </a:solidFill>
                <a:latin typeface="EB Garamond"/>
                <a:ea typeface="EB Garamond"/>
                <a:cs typeface="EB Garamond"/>
                <a:sym typeface="EB Garamond"/>
              </a:rPr>
              <a:t> , </a:t>
            </a:r>
            <a:r>
              <a:rPr b="1" lang="en-US" sz="2100" u="sng">
                <a:solidFill>
                  <a:schemeClr val="lt1"/>
                </a:solidFill>
                <a:latin typeface="EB Garamond"/>
                <a:ea typeface="EB Garamond"/>
                <a:cs typeface="EB Garamond"/>
                <a:sym typeface="EB Garamond"/>
              </a:rPr>
              <a:t>Flask</a:t>
            </a:r>
            <a:r>
              <a:rPr b="1" lang="en-US" sz="2100">
                <a:solidFill>
                  <a:schemeClr val="lt1"/>
                </a:solidFill>
                <a:latin typeface="EB Garamond"/>
                <a:ea typeface="EB Garamond"/>
                <a:cs typeface="EB Garamond"/>
                <a:sym typeface="EB Garamond"/>
              </a:rPr>
              <a:t>  .</a:t>
            </a:r>
            <a:endParaRPr b="1" sz="2100">
              <a:latin typeface="EB Garamond"/>
              <a:ea typeface="EB Garamond"/>
              <a:cs typeface="EB Garamond"/>
              <a:sym typeface="EB Garamond"/>
            </a:endParaRPr>
          </a:p>
          <a:p>
            <a:pPr indent="0" lvl="0" marL="0" rtl="0" algn="l">
              <a:lnSpc>
                <a:spcPct val="115000"/>
              </a:lnSpc>
              <a:spcBef>
                <a:spcPts val="1200"/>
              </a:spcBef>
              <a:spcAft>
                <a:spcPts val="1200"/>
              </a:spcAft>
              <a:buNone/>
            </a:pPr>
            <a:r>
              <a:t/>
            </a:r>
            <a:endParaRPr sz="2100">
              <a:solidFill>
                <a:schemeClr val="lt1"/>
              </a:solidFill>
              <a:latin typeface="EB Garamond Medium"/>
              <a:ea typeface="EB Garamond Medium"/>
              <a:cs typeface="EB Garamond Medium"/>
              <a:sym typeface="EB Garamond Medium"/>
            </a:endParaRPr>
          </a:p>
        </p:txBody>
      </p:sp>
      <p:sp>
        <p:nvSpPr>
          <p:cNvPr id="262" name="Google Shape;262;g19a0b3458e4_1_143"/>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3" name="Google Shape;263;g19a0b3458e4_1_143"/>
          <p:cNvPicPr preferRelativeResize="0"/>
          <p:nvPr/>
        </p:nvPicPr>
        <p:blipFill rotWithShape="1">
          <a:blip r:embed="rId4">
            <a:alphaModFix/>
          </a:blip>
          <a:srcRect b="19983" l="0" r="0" t="19989"/>
          <a:stretch/>
        </p:blipFill>
        <p:spPr>
          <a:xfrm>
            <a:off x="6257525" y="1505200"/>
            <a:ext cx="5567800" cy="2506600"/>
          </a:xfrm>
          <a:prstGeom prst="rect">
            <a:avLst/>
          </a:prstGeom>
          <a:noFill/>
          <a:ln>
            <a:noFill/>
          </a:ln>
        </p:spPr>
      </p:pic>
      <p:cxnSp>
        <p:nvCxnSpPr>
          <p:cNvPr id="264" name="Google Shape;264;g19a0b3458e4_1_143"/>
          <p:cNvCxnSpPr/>
          <p:nvPr/>
        </p:nvCxnSpPr>
        <p:spPr>
          <a:xfrm>
            <a:off x="5992800" y="1289100"/>
            <a:ext cx="74700" cy="4623600"/>
          </a:xfrm>
          <a:prstGeom prst="straightConnector1">
            <a:avLst/>
          </a:prstGeom>
          <a:noFill/>
          <a:ln cap="flat" cmpd="sng" w="9525">
            <a:solidFill>
              <a:srgbClr val="351C75"/>
            </a:solidFill>
            <a:prstDash val="solid"/>
            <a:round/>
            <a:headEnd len="med" w="med" type="none"/>
            <a:tailEnd len="med" w="med" type="none"/>
          </a:ln>
        </p:spPr>
      </p:cxnSp>
      <p:sp>
        <p:nvSpPr>
          <p:cNvPr id="265" name="Google Shape;265;g19a0b3458e4_1_143"/>
          <p:cNvSpPr txBox="1"/>
          <p:nvPr/>
        </p:nvSpPr>
        <p:spPr>
          <a:xfrm>
            <a:off x="6534250" y="4612325"/>
            <a:ext cx="5291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rgbClr val="FFFF00"/>
                </a:solidFill>
                <a:latin typeface="EB Garamond SemiBold"/>
                <a:ea typeface="EB Garamond SemiBold"/>
                <a:cs typeface="EB Garamond SemiBold"/>
                <a:sym typeface="EB Garamond SemiBold"/>
              </a:rPr>
              <a:t>For this project, we will use this  photo </a:t>
            </a:r>
            <a:endParaRPr sz="2200">
              <a:solidFill>
                <a:srgbClr val="FFFF00"/>
              </a:solidFill>
              <a:latin typeface="EB Garamond SemiBold"/>
              <a:ea typeface="EB Garamond SemiBold"/>
              <a:cs typeface="EB Garamond SemiBold"/>
              <a:sym typeface="EB Garamond SemiBold"/>
            </a:endParaRPr>
          </a:p>
        </p:txBody>
      </p:sp>
      <p:pic>
        <p:nvPicPr>
          <p:cNvPr id="266" name="Google Shape;266;g19a0b3458e4_1_143"/>
          <p:cNvPicPr preferRelativeResize="0"/>
          <p:nvPr/>
        </p:nvPicPr>
        <p:blipFill>
          <a:blip r:embed="rId5">
            <a:alphaModFix/>
          </a:blip>
          <a:stretch>
            <a:fillRect/>
          </a:stretch>
        </p:blipFill>
        <p:spPr>
          <a:xfrm>
            <a:off x="344938" y="3421363"/>
            <a:ext cx="5457825" cy="29051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71" name="Shape 271"/>
        <p:cNvGrpSpPr/>
        <p:nvPr/>
      </p:nvGrpSpPr>
      <p:grpSpPr>
        <a:xfrm>
          <a:off x="0" y="0"/>
          <a:ext cx="0" cy="0"/>
          <a:chOff x="0" y="0"/>
          <a:chExt cx="0" cy="0"/>
        </a:xfrm>
      </p:grpSpPr>
      <p:sp>
        <p:nvSpPr>
          <p:cNvPr id="272" name="Google Shape;272;g1997cd0e85c_2_12"/>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73" name="Google Shape;273;g1997cd0e85c_2_12"/>
          <p:cNvPicPr preferRelativeResize="0"/>
          <p:nvPr/>
        </p:nvPicPr>
        <p:blipFill>
          <a:blip r:embed="rId3">
            <a:alphaModFix/>
          </a:blip>
          <a:stretch>
            <a:fillRect/>
          </a:stretch>
        </p:blipFill>
        <p:spPr>
          <a:xfrm>
            <a:off x="0" y="2530812"/>
            <a:ext cx="12192000" cy="2911938"/>
          </a:xfrm>
          <a:prstGeom prst="rect">
            <a:avLst/>
          </a:prstGeom>
          <a:noFill/>
          <a:ln>
            <a:noFill/>
          </a:ln>
        </p:spPr>
      </p:pic>
      <p:sp>
        <p:nvSpPr>
          <p:cNvPr id="274" name="Google Shape;274;g1997cd0e85c_2_12"/>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275" name="Google Shape;275;g1997cd0e85c_2_12"/>
          <p:cNvPicPr preferRelativeResize="0"/>
          <p:nvPr/>
        </p:nvPicPr>
        <p:blipFill>
          <a:blip r:embed="rId4">
            <a:alphaModFix/>
          </a:blip>
          <a:stretch>
            <a:fillRect/>
          </a:stretch>
        </p:blipFill>
        <p:spPr>
          <a:xfrm>
            <a:off x="0" y="12300"/>
            <a:ext cx="12192001" cy="68334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80" name="Shape 280"/>
        <p:cNvGrpSpPr/>
        <p:nvPr/>
      </p:nvGrpSpPr>
      <p:grpSpPr>
        <a:xfrm>
          <a:off x="0" y="0"/>
          <a:ext cx="0" cy="0"/>
          <a:chOff x="0" y="0"/>
          <a:chExt cx="0" cy="0"/>
        </a:xfrm>
      </p:grpSpPr>
      <p:sp>
        <p:nvSpPr>
          <p:cNvPr id="281" name="Google Shape;281;g249613f5d52_0_34"/>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82" name="Google Shape;282;g249613f5d52_0_34"/>
          <p:cNvPicPr preferRelativeResize="0"/>
          <p:nvPr/>
        </p:nvPicPr>
        <p:blipFill>
          <a:blip r:embed="rId3">
            <a:alphaModFix/>
          </a:blip>
          <a:stretch>
            <a:fillRect/>
          </a:stretch>
        </p:blipFill>
        <p:spPr>
          <a:xfrm>
            <a:off x="0" y="2530812"/>
            <a:ext cx="12192000" cy="2911938"/>
          </a:xfrm>
          <a:prstGeom prst="rect">
            <a:avLst/>
          </a:prstGeom>
          <a:noFill/>
          <a:ln>
            <a:noFill/>
          </a:ln>
        </p:spPr>
      </p:pic>
      <p:sp>
        <p:nvSpPr>
          <p:cNvPr id="283" name="Google Shape;283;g249613f5d52_0_34"/>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284" name="Google Shape;284;g249613f5d52_0_34"/>
          <p:cNvPicPr preferRelativeResize="0"/>
          <p:nvPr/>
        </p:nvPicPr>
        <p:blipFill rotWithShape="1">
          <a:blip r:embed="rId4">
            <a:alphaModFix/>
          </a:blip>
          <a:srcRect b="12597" l="0" r="0" t="12597"/>
          <a:stretch/>
        </p:blipFill>
        <p:spPr>
          <a:xfrm>
            <a:off x="0" y="-12300"/>
            <a:ext cx="12192001" cy="685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89" name="Shape 289"/>
        <p:cNvGrpSpPr/>
        <p:nvPr/>
      </p:nvGrpSpPr>
      <p:grpSpPr>
        <a:xfrm>
          <a:off x="0" y="0"/>
          <a:ext cx="0" cy="0"/>
          <a:chOff x="0" y="0"/>
          <a:chExt cx="0" cy="0"/>
        </a:xfrm>
      </p:grpSpPr>
      <p:sp>
        <p:nvSpPr>
          <p:cNvPr id="290" name="Google Shape;290;g249613f5d52_0_42"/>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91" name="Google Shape;291;g249613f5d52_0_42"/>
          <p:cNvPicPr preferRelativeResize="0"/>
          <p:nvPr/>
        </p:nvPicPr>
        <p:blipFill>
          <a:blip r:embed="rId3">
            <a:alphaModFix/>
          </a:blip>
          <a:stretch>
            <a:fillRect/>
          </a:stretch>
        </p:blipFill>
        <p:spPr>
          <a:xfrm>
            <a:off x="0" y="2530812"/>
            <a:ext cx="12192000" cy="2911938"/>
          </a:xfrm>
          <a:prstGeom prst="rect">
            <a:avLst/>
          </a:prstGeom>
          <a:noFill/>
          <a:ln>
            <a:noFill/>
          </a:ln>
        </p:spPr>
      </p:pic>
      <p:sp>
        <p:nvSpPr>
          <p:cNvPr id="292" name="Google Shape;292;g249613f5d52_0_42"/>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293" name="Google Shape;293;g249613f5d52_0_42"/>
          <p:cNvPicPr preferRelativeResize="0"/>
          <p:nvPr/>
        </p:nvPicPr>
        <p:blipFill rotWithShape="1">
          <a:blip r:embed="rId4">
            <a:alphaModFix/>
          </a:blip>
          <a:srcRect b="-180" l="0" r="0" t="-180"/>
          <a:stretch/>
        </p:blipFill>
        <p:spPr>
          <a:xfrm>
            <a:off x="0" y="-12300"/>
            <a:ext cx="12191999" cy="68580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298" name="Shape 298"/>
        <p:cNvGrpSpPr/>
        <p:nvPr/>
      </p:nvGrpSpPr>
      <p:grpSpPr>
        <a:xfrm>
          <a:off x="0" y="0"/>
          <a:ext cx="0" cy="0"/>
          <a:chOff x="0" y="0"/>
          <a:chExt cx="0" cy="0"/>
        </a:xfrm>
      </p:grpSpPr>
      <p:sp>
        <p:nvSpPr>
          <p:cNvPr id="299" name="Google Shape;299;g249613f5d52_0_50"/>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0" name="Google Shape;300;g249613f5d52_0_50"/>
          <p:cNvPicPr preferRelativeResize="0"/>
          <p:nvPr/>
        </p:nvPicPr>
        <p:blipFill>
          <a:blip r:embed="rId3">
            <a:alphaModFix/>
          </a:blip>
          <a:stretch>
            <a:fillRect/>
          </a:stretch>
        </p:blipFill>
        <p:spPr>
          <a:xfrm>
            <a:off x="0" y="2530812"/>
            <a:ext cx="12192000" cy="2911938"/>
          </a:xfrm>
          <a:prstGeom prst="rect">
            <a:avLst/>
          </a:prstGeom>
          <a:noFill/>
          <a:ln>
            <a:noFill/>
          </a:ln>
        </p:spPr>
      </p:pic>
      <p:sp>
        <p:nvSpPr>
          <p:cNvPr id="301" name="Google Shape;301;g249613f5d52_0_50"/>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302" name="Google Shape;302;g249613f5d52_0_50"/>
          <p:cNvPicPr preferRelativeResize="0"/>
          <p:nvPr/>
        </p:nvPicPr>
        <p:blipFill rotWithShape="1">
          <a:blip r:embed="rId4">
            <a:alphaModFix/>
          </a:blip>
          <a:srcRect b="179" l="0" r="0" t="-179"/>
          <a:stretch/>
        </p:blipFill>
        <p:spPr>
          <a:xfrm>
            <a:off x="0" y="-12300"/>
            <a:ext cx="12192000" cy="685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1" name="Shape 131"/>
        <p:cNvGrpSpPr/>
        <p:nvPr/>
      </p:nvGrpSpPr>
      <p:grpSpPr>
        <a:xfrm>
          <a:off x="0" y="0"/>
          <a:ext cx="0" cy="0"/>
          <a:chOff x="0" y="0"/>
          <a:chExt cx="0" cy="0"/>
        </a:xfrm>
      </p:grpSpPr>
      <p:sp>
        <p:nvSpPr>
          <p:cNvPr id="132" name="Google Shape;132;p2"/>
          <p:cNvSpPr txBox="1"/>
          <p:nvPr>
            <p:ph type="title"/>
          </p:nvPr>
        </p:nvSpPr>
        <p:spPr>
          <a:xfrm>
            <a:off x="2234425" y="80425"/>
            <a:ext cx="9625500" cy="99210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rgbClr val="F1BF99"/>
              </a:buClr>
              <a:buSzPct val="96644"/>
              <a:buFont typeface="Calibri"/>
              <a:buNone/>
            </a:pPr>
            <a:r>
              <a:rPr lang="en-US" sz="3311">
                <a:solidFill>
                  <a:srgbClr val="FCE5CD"/>
                </a:solidFill>
                <a:latin typeface="Times New Roman"/>
                <a:ea typeface="Times New Roman"/>
                <a:cs typeface="Times New Roman"/>
                <a:sym typeface="Times New Roman"/>
              </a:rPr>
              <a:t>REGENT EDUCATION AND RESEARCH FOUNDATION</a:t>
            </a:r>
            <a:endParaRPr sz="3311">
              <a:solidFill>
                <a:srgbClr val="FCE5CD"/>
              </a:solidFill>
              <a:latin typeface="Times New Roman"/>
              <a:ea typeface="Times New Roman"/>
              <a:cs typeface="Times New Roman"/>
              <a:sym typeface="Times New Roman"/>
            </a:endParaRPr>
          </a:p>
        </p:txBody>
      </p:sp>
      <p:sp>
        <p:nvSpPr>
          <p:cNvPr id="133" name="Google Shape;133;p2"/>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pic>
        <p:nvPicPr>
          <p:cNvPr id="134" name="Google Shape;134;p2"/>
          <p:cNvPicPr preferRelativeResize="0"/>
          <p:nvPr/>
        </p:nvPicPr>
        <p:blipFill rotWithShape="1">
          <a:blip r:embed="rId4">
            <a:alphaModFix/>
          </a:blip>
          <a:srcRect b="3436" l="36424" r="38124" t="31238"/>
          <a:stretch/>
        </p:blipFill>
        <p:spPr>
          <a:xfrm>
            <a:off x="650550" y="80425"/>
            <a:ext cx="1583874" cy="1204800"/>
          </a:xfrm>
          <a:prstGeom prst="rect">
            <a:avLst/>
          </a:prstGeom>
          <a:noFill/>
          <a:ln>
            <a:noFill/>
          </a:ln>
        </p:spPr>
      </p:pic>
      <p:pic>
        <p:nvPicPr>
          <p:cNvPr id="135" name="Google Shape;135;p2"/>
          <p:cNvPicPr preferRelativeResize="0"/>
          <p:nvPr/>
        </p:nvPicPr>
        <p:blipFill>
          <a:blip r:embed="rId5">
            <a:alphaModFix/>
          </a:blip>
          <a:stretch>
            <a:fillRect/>
          </a:stretch>
        </p:blipFill>
        <p:spPr>
          <a:xfrm>
            <a:off x="9917450" y="4157825"/>
            <a:ext cx="1329075" cy="1846051"/>
          </a:xfrm>
          <a:prstGeom prst="rect">
            <a:avLst/>
          </a:prstGeom>
          <a:noFill/>
          <a:ln>
            <a:noFill/>
          </a:ln>
        </p:spPr>
      </p:pic>
      <p:sp>
        <p:nvSpPr>
          <p:cNvPr id="136" name="Google Shape;136;p2"/>
          <p:cNvSpPr txBox="1"/>
          <p:nvPr/>
        </p:nvSpPr>
        <p:spPr>
          <a:xfrm>
            <a:off x="9413038" y="5965050"/>
            <a:ext cx="2337900" cy="6825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1000"/>
              </a:spcBef>
              <a:spcAft>
                <a:spcPts val="0"/>
              </a:spcAft>
              <a:buNone/>
            </a:pPr>
            <a:r>
              <a:rPr lang="en-US" sz="2000">
                <a:solidFill>
                  <a:srgbClr val="FFFFFF"/>
                </a:solidFill>
                <a:latin typeface="EB Garamond Medium"/>
                <a:ea typeface="EB Garamond Medium"/>
                <a:cs typeface="EB Garamond Medium"/>
                <a:sym typeface="EB Garamond Medium"/>
              </a:rPr>
              <a:t>SHIVAM MISHRA</a:t>
            </a:r>
            <a:endParaRPr sz="2000">
              <a:solidFill>
                <a:srgbClr val="FFFFFF"/>
              </a:solidFill>
              <a:latin typeface="EB Garamond Medium"/>
              <a:ea typeface="EB Garamond Medium"/>
              <a:cs typeface="EB Garamond Medium"/>
              <a:sym typeface="EB Garamond Medium"/>
            </a:endParaRPr>
          </a:p>
          <a:p>
            <a:pPr indent="0" lvl="0" marL="0" rtl="0" algn="ctr">
              <a:lnSpc>
                <a:spcPct val="60000"/>
              </a:lnSpc>
              <a:spcBef>
                <a:spcPts val="1000"/>
              </a:spcBef>
              <a:spcAft>
                <a:spcPts val="0"/>
              </a:spcAft>
              <a:buNone/>
            </a:pPr>
            <a:r>
              <a:rPr lang="en-US" sz="2000">
                <a:solidFill>
                  <a:srgbClr val="FFFFFF"/>
                </a:solidFill>
                <a:latin typeface="EB Garamond Medium"/>
                <a:ea typeface="EB Garamond Medium"/>
                <a:cs typeface="EB Garamond Medium"/>
                <a:sym typeface="EB Garamond Medium"/>
              </a:rPr>
              <a:t>26300119025</a:t>
            </a:r>
            <a:endParaRPr sz="2000">
              <a:solidFill>
                <a:srgbClr val="FFFFFF"/>
              </a:solidFill>
              <a:latin typeface="EB Garamond Medium"/>
              <a:ea typeface="EB Garamond Medium"/>
              <a:cs typeface="EB Garamond Medium"/>
              <a:sym typeface="EB Garamond Medium"/>
            </a:endParaRPr>
          </a:p>
        </p:txBody>
      </p:sp>
      <p:sp>
        <p:nvSpPr>
          <p:cNvPr id="137" name="Google Shape;137;p2"/>
          <p:cNvSpPr txBox="1"/>
          <p:nvPr/>
        </p:nvSpPr>
        <p:spPr>
          <a:xfrm>
            <a:off x="6393925" y="6003875"/>
            <a:ext cx="2896800" cy="6825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1000"/>
              </a:spcBef>
              <a:spcAft>
                <a:spcPts val="0"/>
              </a:spcAft>
              <a:buNone/>
            </a:pPr>
            <a:r>
              <a:rPr lang="en-US" sz="2000">
                <a:solidFill>
                  <a:srgbClr val="FFFFFF"/>
                </a:solidFill>
                <a:latin typeface="EB Garamond Medium"/>
                <a:ea typeface="EB Garamond Medium"/>
                <a:cs typeface="EB Garamond Medium"/>
                <a:sym typeface="EB Garamond Medium"/>
              </a:rPr>
              <a:t>MANISH PATHAK</a:t>
            </a:r>
            <a:endParaRPr sz="2000">
              <a:solidFill>
                <a:srgbClr val="FFFFFF"/>
              </a:solidFill>
              <a:latin typeface="EB Garamond Medium"/>
              <a:ea typeface="EB Garamond Medium"/>
              <a:cs typeface="EB Garamond Medium"/>
              <a:sym typeface="EB Garamond Medium"/>
            </a:endParaRPr>
          </a:p>
          <a:p>
            <a:pPr indent="0" lvl="0" marL="0" rtl="0" algn="ctr">
              <a:lnSpc>
                <a:spcPct val="60000"/>
              </a:lnSpc>
              <a:spcBef>
                <a:spcPts val="1000"/>
              </a:spcBef>
              <a:spcAft>
                <a:spcPts val="0"/>
              </a:spcAft>
              <a:buNone/>
            </a:pPr>
            <a:r>
              <a:rPr lang="en-US" sz="2000">
                <a:solidFill>
                  <a:srgbClr val="FFFFFF"/>
                </a:solidFill>
                <a:latin typeface="EB Garamond Medium"/>
                <a:ea typeface="EB Garamond Medium"/>
                <a:cs typeface="EB Garamond Medium"/>
                <a:sym typeface="EB Garamond Medium"/>
              </a:rPr>
              <a:t>26300119026 </a:t>
            </a:r>
            <a:endParaRPr sz="2000">
              <a:solidFill>
                <a:srgbClr val="FFFFFF"/>
              </a:solidFill>
              <a:latin typeface="EB Garamond Medium"/>
              <a:ea typeface="EB Garamond Medium"/>
              <a:cs typeface="EB Garamond Medium"/>
              <a:sym typeface="EB Garamond Medium"/>
            </a:endParaRPr>
          </a:p>
        </p:txBody>
      </p:sp>
      <p:sp>
        <p:nvSpPr>
          <p:cNvPr id="138" name="Google Shape;138;p2"/>
          <p:cNvSpPr txBox="1"/>
          <p:nvPr/>
        </p:nvSpPr>
        <p:spPr>
          <a:xfrm>
            <a:off x="7614275" y="3429000"/>
            <a:ext cx="2629800" cy="682500"/>
          </a:xfrm>
          <a:prstGeom prst="rect">
            <a:avLst/>
          </a:prstGeom>
          <a:noFill/>
          <a:ln>
            <a:noFill/>
          </a:ln>
        </p:spPr>
        <p:txBody>
          <a:bodyPr anchorCtr="0" anchor="t" bIns="91425" lIns="91425" spcFirstLastPara="1" rIns="91425" wrap="square" tIns="91425">
            <a:spAutoFit/>
          </a:bodyPr>
          <a:lstStyle/>
          <a:p>
            <a:pPr indent="0" lvl="0" marL="0" rtl="0" algn="ctr">
              <a:lnSpc>
                <a:spcPct val="60000"/>
              </a:lnSpc>
              <a:spcBef>
                <a:spcPts val="1000"/>
              </a:spcBef>
              <a:spcAft>
                <a:spcPts val="0"/>
              </a:spcAft>
              <a:buNone/>
            </a:pPr>
            <a:r>
              <a:rPr lang="en-US" sz="2000">
                <a:solidFill>
                  <a:srgbClr val="FFFFFF"/>
                </a:solidFill>
                <a:latin typeface="EB Garamond Medium"/>
                <a:ea typeface="EB Garamond Medium"/>
                <a:cs typeface="EB Garamond Medium"/>
                <a:sym typeface="EB Garamond Medium"/>
              </a:rPr>
              <a:t>ANUSHREE SAHA</a:t>
            </a:r>
            <a:endParaRPr sz="2000">
              <a:solidFill>
                <a:srgbClr val="FFFFFF"/>
              </a:solidFill>
              <a:latin typeface="EB Garamond Medium"/>
              <a:ea typeface="EB Garamond Medium"/>
              <a:cs typeface="EB Garamond Medium"/>
              <a:sym typeface="EB Garamond Medium"/>
            </a:endParaRPr>
          </a:p>
          <a:p>
            <a:pPr indent="0" lvl="0" marL="0" rtl="0" algn="ctr">
              <a:lnSpc>
                <a:spcPct val="60000"/>
              </a:lnSpc>
              <a:spcBef>
                <a:spcPts val="1000"/>
              </a:spcBef>
              <a:spcAft>
                <a:spcPts val="0"/>
              </a:spcAft>
              <a:buNone/>
            </a:pPr>
            <a:r>
              <a:rPr lang="en-US" sz="2000">
                <a:solidFill>
                  <a:srgbClr val="FFFFFF"/>
                </a:solidFill>
                <a:latin typeface="EB Garamond Medium"/>
                <a:ea typeface="EB Garamond Medium"/>
                <a:cs typeface="EB Garamond Medium"/>
                <a:sym typeface="EB Garamond Medium"/>
              </a:rPr>
              <a:t>26300119006</a:t>
            </a:r>
            <a:endParaRPr sz="2000">
              <a:solidFill>
                <a:srgbClr val="FFFFFF"/>
              </a:solidFill>
              <a:latin typeface="EB Garamond Medium"/>
              <a:ea typeface="EB Garamond Medium"/>
              <a:cs typeface="EB Garamond Medium"/>
              <a:sym typeface="EB Garamond Medium"/>
            </a:endParaRPr>
          </a:p>
        </p:txBody>
      </p:sp>
      <p:pic>
        <p:nvPicPr>
          <p:cNvPr id="139" name="Google Shape;139;p2"/>
          <p:cNvPicPr preferRelativeResize="0"/>
          <p:nvPr/>
        </p:nvPicPr>
        <p:blipFill rotWithShape="1">
          <a:blip r:embed="rId6">
            <a:alphaModFix/>
          </a:blip>
          <a:srcRect b="3977" l="0" r="0" t="10661"/>
          <a:stretch/>
        </p:blipFill>
        <p:spPr>
          <a:xfrm>
            <a:off x="8184225" y="1707875"/>
            <a:ext cx="1489900" cy="1635175"/>
          </a:xfrm>
          <a:prstGeom prst="rect">
            <a:avLst/>
          </a:prstGeom>
          <a:noFill/>
          <a:ln>
            <a:noFill/>
          </a:ln>
        </p:spPr>
      </p:pic>
      <p:sp>
        <p:nvSpPr>
          <p:cNvPr id="140" name="Google Shape;140;p2"/>
          <p:cNvSpPr txBox="1"/>
          <p:nvPr/>
        </p:nvSpPr>
        <p:spPr>
          <a:xfrm>
            <a:off x="873975" y="5231700"/>
            <a:ext cx="3000000" cy="8004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lang="en-US" sz="2000">
                <a:solidFill>
                  <a:schemeClr val="lt1"/>
                </a:solidFill>
                <a:latin typeface="EB Garamond Medium"/>
                <a:ea typeface="EB Garamond Medium"/>
                <a:cs typeface="EB Garamond Medium"/>
                <a:sym typeface="EB Garamond Medium"/>
              </a:rPr>
              <a:t>MR. ATANU KUMAR DAS  </a:t>
            </a:r>
            <a:endParaRPr sz="2000">
              <a:solidFill>
                <a:schemeClr val="lt1"/>
              </a:solidFill>
              <a:latin typeface="Roboto"/>
              <a:ea typeface="Roboto"/>
              <a:cs typeface="Roboto"/>
              <a:sym typeface="Roboto"/>
            </a:endParaRPr>
          </a:p>
        </p:txBody>
      </p:sp>
      <p:sp>
        <p:nvSpPr>
          <p:cNvPr id="141" name="Google Shape;141;p2"/>
          <p:cNvSpPr/>
          <p:nvPr/>
        </p:nvSpPr>
        <p:spPr>
          <a:xfrm>
            <a:off x="7107175" y="1072525"/>
            <a:ext cx="3575100" cy="561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2" name="Google Shape;142;p2"/>
          <p:cNvSpPr txBox="1"/>
          <p:nvPr/>
        </p:nvSpPr>
        <p:spPr>
          <a:xfrm>
            <a:off x="7098625" y="1082850"/>
            <a:ext cx="359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FFFF00"/>
                </a:solidFill>
                <a:latin typeface="EB Garamond Medium"/>
                <a:ea typeface="EB Garamond Medium"/>
                <a:cs typeface="EB Garamond Medium"/>
                <a:sym typeface="EB Garamond Medium"/>
              </a:rPr>
              <a:t>GROUP MEMBERS</a:t>
            </a:r>
            <a:endParaRPr sz="2000">
              <a:solidFill>
                <a:srgbClr val="FFFF00"/>
              </a:solidFill>
              <a:latin typeface="EB Garamond Medium"/>
              <a:ea typeface="EB Garamond Medium"/>
              <a:cs typeface="EB Garamond Medium"/>
              <a:sym typeface="EB Garamond Medium"/>
            </a:endParaRPr>
          </a:p>
        </p:txBody>
      </p:sp>
      <p:sp>
        <p:nvSpPr>
          <p:cNvPr id="143" name="Google Shape;143;p2"/>
          <p:cNvSpPr/>
          <p:nvPr/>
        </p:nvSpPr>
        <p:spPr>
          <a:xfrm>
            <a:off x="1106025" y="1812325"/>
            <a:ext cx="2535900" cy="5616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txBox="1"/>
          <p:nvPr/>
        </p:nvSpPr>
        <p:spPr>
          <a:xfrm>
            <a:off x="873975" y="1846825"/>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FFFF00"/>
                </a:solidFill>
                <a:latin typeface="EB Garamond Medium"/>
                <a:ea typeface="EB Garamond Medium"/>
                <a:cs typeface="EB Garamond Medium"/>
                <a:sym typeface="EB Garamond Medium"/>
              </a:rPr>
              <a:t>GUIDE NAME</a:t>
            </a:r>
            <a:endParaRPr sz="2000">
              <a:solidFill>
                <a:srgbClr val="FFFF00"/>
              </a:solidFill>
              <a:latin typeface="EB Garamond Medium"/>
              <a:ea typeface="EB Garamond Medium"/>
              <a:cs typeface="EB Garamond Medium"/>
              <a:sym typeface="EB Garamond Medium"/>
            </a:endParaRPr>
          </a:p>
        </p:txBody>
      </p:sp>
      <p:pic>
        <p:nvPicPr>
          <p:cNvPr id="145" name="Google Shape;145;p2"/>
          <p:cNvPicPr preferRelativeResize="0"/>
          <p:nvPr/>
        </p:nvPicPr>
        <p:blipFill>
          <a:blip r:embed="rId7">
            <a:alphaModFix/>
          </a:blip>
          <a:stretch>
            <a:fillRect/>
          </a:stretch>
        </p:blipFill>
        <p:spPr>
          <a:xfrm>
            <a:off x="6993153" y="4157825"/>
            <a:ext cx="1676947" cy="1777000"/>
          </a:xfrm>
          <a:prstGeom prst="rect">
            <a:avLst/>
          </a:prstGeom>
          <a:noFill/>
          <a:ln>
            <a:noFill/>
          </a:ln>
        </p:spPr>
      </p:pic>
      <p:pic>
        <p:nvPicPr>
          <p:cNvPr id="146" name="Google Shape;146;p2"/>
          <p:cNvPicPr preferRelativeResize="0"/>
          <p:nvPr/>
        </p:nvPicPr>
        <p:blipFill>
          <a:blip r:embed="rId8">
            <a:alphaModFix/>
          </a:blip>
          <a:stretch>
            <a:fillRect/>
          </a:stretch>
        </p:blipFill>
        <p:spPr>
          <a:xfrm>
            <a:off x="873975" y="2672300"/>
            <a:ext cx="3000000" cy="2559400"/>
          </a:xfrm>
          <a:prstGeom prst="rect">
            <a:avLst/>
          </a:prstGeom>
          <a:noFill/>
          <a:ln>
            <a:noFill/>
          </a:ln>
        </p:spPr>
      </p:pic>
      <p:cxnSp>
        <p:nvCxnSpPr>
          <p:cNvPr id="147" name="Google Shape;147;p2"/>
          <p:cNvCxnSpPr/>
          <p:nvPr/>
        </p:nvCxnSpPr>
        <p:spPr>
          <a:xfrm rot="10800000">
            <a:off x="5735575" y="1082850"/>
            <a:ext cx="17100" cy="4881300"/>
          </a:xfrm>
          <a:prstGeom prst="straightConnector1">
            <a:avLst/>
          </a:prstGeom>
          <a:noFill/>
          <a:ln cap="flat" cmpd="sng" w="9525">
            <a:solidFill>
              <a:srgbClr val="3C78D8"/>
            </a:solidFill>
            <a:prstDash val="solid"/>
            <a:round/>
            <a:headEnd len="med" w="med" type="none"/>
            <a:tailEnd len="med" w="med" type="none"/>
          </a:ln>
        </p:spPr>
      </p:cxnSp>
    </p:spTree>
  </p:cSld>
  <p:clrMapOvr>
    <a:masterClrMapping/>
  </p:clrMapOvr>
  <mc:AlternateContent>
    <mc:Choice Requires="p14">
      <p:transition spd="slow" p14:dur="1000">
        <p14:gallery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07" name="Shape 307"/>
        <p:cNvGrpSpPr/>
        <p:nvPr/>
      </p:nvGrpSpPr>
      <p:grpSpPr>
        <a:xfrm>
          <a:off x="0" y="0"/>
          <a:ext cx="0" cy="0"/>
          <a:chOff x="0" y="0"/>
          <a:chExt cx="0" cy="0"/>
        </a:xfrm>
      </p:grpSpPr>
      <p:sp>
        <p:nvSpPr>
          <p:cNvPr id="308" name="Google Shape;308;g249613f5d52_0_58"/>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09" name="Google Shape;309;g249613f5d52_0_58"/>
          <p:cNvPicPr preferRelativeResize="0"/>
          <p:nvPr/>
        </p:nvPicPr>
        <p:blipFill>
          <a:blip r:embed="rId3">
            <a:alphaModFix/>
          </a:blip>
          <a:stretch>
            <a:fillRect/>
          </a:stretch>
        </p:blipFill>
        <p:spPr>
          <a:xfrm>
            <a:off x="0" y="2530812"/>
            <a:ext cx="12192000" cy="2911938"/>
          </a:xfrm>
          <a:prstGeom prst="rect">
            <a:avLst/>
          </a:prstGeom>
          <a:noFill/>
          <a:ln>
            <a:noFill/>
          </a:ln>
        </p:spPr>
      </p:pic>
      <p:sp>
        <p:nvSpPr>
          <p:cNvPr id="310" name="Google Shape;310;g249613f5d52_0_58"/>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311" name="Google Shape;311;g249613f5d52_0_58"/>
          <p:cNvPicPr preferRelativeResize="0"/>
          <p:nvPr/>
        </p:nvPicPr>
        <p:blipFill rotWithShape="1">
          <a:blip r:embed="rId4">
            <a:alphaModFix/>
          </a:blip>
          <a:srcRect b="179" l="0" r="0" t="-179"/>
          <a:stretch/>
        </p:blipFill>
        <p:spPr>
          <a:xfrm>
            <a:off x="0" y="-12300"/>
            <a:ext cx="12192000" cy="68579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16" name="Shape 316"/>
        <p:cNvGrpSpPr/>
        <p:nvPr/>
      </p:nvGrpSpPr>
      <p:grpSpPr>
        <a:xfrm>
          <a:off x="0" y="0"/>
          <a:ext cx="0" cy="0"/>
          <a:chOff x="0" y="0"/>
          <a:chExt cx="0" cy="0"/>
        </a:xfrm>
      </p:grpSpPr>
      <p:sp>
        <p:nvSpPr>
          <p:cNvPr id="317" name="Google Shape;317;g249613f5d52_0_66"/>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8" name="Google Shape;318;g249613f5d52_0_66"/>
          <p:cNvPicPr preferRelativeResize="0"/>
          <p:nvPr/>
        </p:nvPicPr>
        <p:blipFill>
          <a:blip r:embed="rId3">
            <a:alphaModFix/>
          </a:blip>
          <a:stretch>
            <a:fillRect/>
          </a:stretch>
        </p:blipFill>
        <p:spPr>
          <a:xfrm>
            <a:off x="0" y="2530812"/>
            <a:ext cx="12192000" cy="2911938"/>
          </a:xfrm>
          <a:prstGeom prst="rect">
            <a:avLst/>
          </a:prstGeom>
          <a:noFill/>
          <a:ln>
            <a:noFill/>
          </a:ln>
        </p:spPr>
      </p:pic>
      <p:sp>
        <p:nvSpPr>
          <p:cNvPr id="319" name="Google Shape;319;g249613f5d52_0_66"/>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320" name="Google Shape;320;g249613f5d52_0_66"/>
          <p:cNvPicPr preferRelativeResize="0"/>
          <p:nvPr/>
        </p:nvPicPr>
        <p:blipFill>
          <a:blip r:embed="rId4">
            <a:alphaModFix/>
          </a:blip>
          <a:stretch>
            <a:fillRect/>
          </a:stretch>
        </p:blipFill>
        <p:spPr>
          <a:xfrm>
            <a:off x="0" y="0"/>
            <a:ext cx="12192000" cy="68334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25" name="Shape 325"/>
        <p:cNvGrpSpPr/>
        <p:nvPr/>
      </p:nvGrpSpPr>
      <p:grpSpPr>
        <a:xfrm>
          <a:off x="0" y="0"/>
          <a:ext cx="0" cy="0"/>
          <a:chOff x="0" y="0"/>
          <a:chExt cx="0" cy="0"/>
        </a:xfrm>
      </p:grpSpPr>
      <p:sp>
        <p:nvSpPr>
          <p:cNvPr id="326" name="Google Shape;326;g249613f5d52_0_74"/>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27" name="Google Shape;327;g249613f5d52_0_74"/>
          <p:cNvPicPr preferRelativeResize="0"/>
          <p:nvPr/>
        </p:nvPicPr>
        <p:blipFill>
          <a:blip r:embed="rId3">
            <a:alphaModFix/>
          </a:blip>
          <a:stretch>
            <a:fillRect/>
          </a:stretch>
        </p:blipFill>
        <p:spPr>
          <a:xfrm>
            <a:off x="0" y="2530812"/>
            <a:ext cx="12192000" cy="2911938"/>
          </a:xfrm>
          <a:prstGeom prst="rect">
            <a:avLst/>
          </a:prstGeom>
          <a:noFill/>
          <a:ln>
            <a:noFill/>
          </a:ln>
        </p:spPr>
      </p:pic>
      <p:sp>
        <p:nvSpPr>
          <p:cNvPr id="328" name="Google Shape;328;g249613f5d52_0_74"/>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329" name="Google Shape;329;g249613f5d52_0_74"/>
          <p:cNvPicPr preferRelativeResize="0"/>
          <p:nvPr/>
        </p:nvPicPr>
        <p:blipFill>
          <a:blip r:embed="rId4">
            <a:alphaModFix/>
          </a:blip>
          <a:stretch>
            <a:fillRect/>
          </a:stretch>
        </p:blipFill>
        <p:spPr>
          <a:xfrm>
            <a:off x="0" y="0"/>
            <a:ext cx="12192001"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34" name="Shape 334"/>
        <p:cNvGrpSpPr/>
        <p:nvPr/>
      </p:nvGrpSpPr>
      <p:grpSpPr>
        <a:xfrm>
          <a:off x="0" y="0"/>
          <a:ext cx="0" cy="0"/>
          <a:chOff x="0" y="0"/>
          <a:chExt cx="0" cy="0"/>
        </a:xfrm>
      </p:grpSpPr>
      <p:sp>
        <p:nvSpPr>
          <p:cNvPr id="335" name="Google Shape;335;g249613f5d52_0_82"/>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36" name="Google Shape;336;g249613f5d52_0_82"/>
          <p:cNvPicPr preferRelativeResize="0"/>
          <p:nvPr/>
        </p:nvPicPr>
        <p:blipFill>
          <a:blip r:embed="rId3">
            <a:alphaModFix/>
          </a:blip>
          <a:stretch>
            <a:fillRect/>
          </a:stretch>
        </p:blipFill>
        <p:spPr>
          <a:xfrm>
            <a:off x="0" y="2530812"/>
            <a:ext cx="12192000" cy="2911938"/>
          </a:xfrm>
          <a:prstGeom prst="rect">
            <a:avLst/>
          </a:prstGeom>
          <a:noFill/>
          <a:ln>
            <a:noFill/>
          </a:ln>
        </p:spPr>
      </p:pic>
      <p:sp>
        <p:nvSpPr>
          <p:cNvPr id="337" name="Google Shape;337;g249613f5d52_0_82"/>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338" name="Google Shape;338;g249613f5d52_0_82"/>
          <p:cNvPicPr preferRelativeResize="0"/>
          <p:nvPr/>
        </p:nvPicPr>
        <p:blipFill>
          <a:blip r:embed="rId4">
            <a:alphaModFix/>
          </a:blip>
          <a:stretch>
            <a:fillRect/>
          </a:stretch>
        </p:blipFill>
        <p:spPr>
          <a:xfrm>
            <a:off x="0" y="0"/>
            <a:ext cx="12192000" cy="68334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43" name="Shape 343"/>
        <p:cNvGrpSpPr/>
        <p:nvPr/>
      </p:nvGrpSpPr>
      <p:grpSpPr>
        <a:xfrm>
          <a:off x="0" y="0"/>
          <a:ext cx="0" cy="0"/>
          <a:chOff x="0" y="0"/>
          <a:chExt cx="0" cy="0"/>
        </a:xfrm>
      </p:grpSpPr>
      <p:sp>
        <p:nvSpPr>
          <p:cNvPr id="344" name="Google Shape;344;g249613f5d52_0_90"/>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45" name="Google Shape;345;g249613f5d52_0_90"/>
          <p:cNvPicPr preferRelativeResize="0"/>
          <p:nvPr/>
        </p:nvPicPr>
        <p:blipFill>
          <a:blip r:embed="rId3">
            <a:alphaModFix/>
          </a:blip>
          <a:stretch>
            <a:fillRect/>
          </a:stretch>
        </p:blipFill>
        <p:spPr>
          <a:xfrm>
            <a:off x="0" y="2530812"/>
            <a:ext cx="12192000" cy="2911938"/>
          </a:xfrm>
          <a:prstGeom prst="rect">
            <a:avLst/>
          </a:prstGeom>
          <a:noFill/>
          <a:ln>
            <a:noFill/>
          </a:ln>
        </p:spPr>
      </p:pic>
      <p:sp>
        <p:nvSpPr>
          <p:cNvPr id="346" name="Google Shape;346;g249613f5d52_0_90"/>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347" name="Google Shape;347;g249613f5d52_0_90"/>
          <p:cNvPicPr preferRelativeResize="0"/>
          <p:nvPr/>
        </p:nvPicPr>
        <p:blipFill>
          <a:blip r:embed="rId4">
            <a:alphaModFix/>
          </a:blip>
          <a:stretch>
            <a:fillRect/>
          </a:stretch>
        </p:blipFill>
        <p:spPr>
          <a:xfrm>
            <a:off x="0" y="0"/>
            <a:ext cx="12192002" cy="68334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52" name="Shape 352"/>
        <p:cNvGrpSpPr/>
        <p:nvPr/>
      </p:nvGrpSpPr>
      <p:grpSpPr>
        <a:xfrm>
          <a:off x="0" y="0"/>
          <a:ext cx="0" cy="0"/>
          <a:chOff x="0" y="0"/>
          <a:chExt cx="0" cy="0"/>
        </a:xfrm>
      </p:grpSpPr>
      <p:sp>
        <p:nvSpPr>
          <p:cNvPr id="353" name="Google Shape;353;g249613f5d52_0_98"/>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54" name="Google Shape;354;g249613f5d52_0_98"/>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355" name="Google Shape;355;g249613f5d52_0_98"/>
          <p:cNvPicPr preferRelativeResize="0"/>
          <p:nvPr/>
        </p:nvPicPr>
        <p:blipFill>
          <a:blip r:embed="rId3">
            <a:alphaModFix/>
          </a:blip>
          <a:stretch>
            <a:fillRect/>
          </a:stretch>
        </p:blipFill>
        <p:spPr>
          <a:xfrm>
            <a:off x="0" y="0"/>
            <a:ext cx="12192002" cy="68580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60" name="Shape 360"/>
        <p:cNvGrpSpPr/>
        <p:nvPr/>
      </p:nvGrpSpPr>
      <p:grpSpPr>
        <a:xfrm>
          <a:off x="0" y="0"/>
          <a:ext cx="0" cy="0"/>
          <a:chOff x="0" y="0"/>
          <a:chExt cx="0" cy="0"/>
        </a:xfrm>
      </p:grpSpPr>
      <p:sp>
        <p:nvSpPr>
          <p:cNvPr id="361" name="Google Shape;361;g249613f5d52_0_106"/>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62" name="Google Shape;362;g249613f5d52_0_106"/>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363" name="Google Shape;363;g249613f5d52_0_106"/>
          <p:cNvPicPr preferRelativeResize="0"/>
          <p:nvPr/>
        </p:nvPicPr>
        <p:blipFill>
          <a:blip r:embed="rId3">
            <a:alphaModFix/>
          </a:blip>
          <a:stretch>
            <a:fillRect/>
          </a:stretch>
        </p:blipFill>
        <p:spPr>
          <a:xfrm>
            <a:off x="0" y="0"/>
            <a:ext cx="12192000" cy="68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68" name="Shape 368"/>
        <p:cNvGrpSpPr/>
        <p:nvPr/>
      </p:nvGrpSpPr>
      <p:grpSpPr>
        <a:xfrm>
          <a:off x="0" y="0"/>
          <a:ext cx="0" cy="0"/>
          <a:chOff x="0" y="0"/>
          <a:chExt cx="0" cy="0"/>
        </a:xfrm>
      </p:grpSpPr>
      <p:sp>
        <p:nvSpPr>
          <p:cNvPr id="369" name="Google Shape;369;g249613f5d52_0_113"/>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0" name="Google Shape;370;g249613f5d52_0_113"/>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371" name="Google Shape;371;g249613f5d52_0_113"/>
          <p:cNvPicPr preferRelativeResize="0"/>
          <p:nvPr/>
        </p:nvPicPr>
        <p:blipFill>
          <a:blip r:embed="rId3">
            <a:alphaModFix/>
          </a:blip>
          <a:stretch>
            <a:fillRect/>
          </a:stretch>
        </p:blipFill>
        <p:spPr>
          <a:xfrm>
            <a:off x="0" y="0"/>
            <a:ext cx="12192001" cy="68334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76" name="Shape 376"/>
        <p:cNvGrpSpPr/>
        <p:nvPr/>
      </p:nvGrpSpPr>
      <p:grpSpPr>
        <a:xfrm>
          <a:off x="0" y="0"/>
          <a:ext cx="0" cy="0"/>
          <a:chOff x="0" y="0"/>
          <a:chExt cx="0" cy="0"/>
        </a:xfrm>
      </p:grpSpPr>
      <p:sp>
        <p:nvSpPr>
          <p:cNvPr id="377" name="Google Shape;377;g249613f5d52_0_120"/>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78" name="Google Shape;378;g249613f5d52_0_120"/>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379" name="Google Shape;379;g249613f5d52_0_120"/>
          <p:cNvPicPr preferRelativeResize="0"/>
          <p:nvPr/>
        </p:nvPicPr>
        <p:blipFill>
          <a:blip r:embed="rId3">
            <a:alphaModFix/>
          </a:blip>
          <a:stretch>
            <a:fillRect/>
          </a:stretch>
        </p:blipFill>
        <p:spPr>
          <a:xfrm>
            <a:off x="0" y="0"/>
            <a:ext cx="12192001" cy="68580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4A7D6"/>
        </a:solidFill>
      </p:bgPr>
    </p:bg>
    <p:spTree>
      <p:nvGrpSpPr>
        <p:cNvPr id="384" name="Shape 384"/>
        <p:cNvGrpSpPr/>
        <p:nvPr/>
      </p:nvGrpSpPr>
      <p:grpSpPr>
        <a:xfrm>
          <a:off x="0" y="0"/>
          <a:ext cx="0" cy="0"/>
          <a:chOff x="0" y="0"/>
          <a:chExt cx="0" cy="0"/>
        </a:xfrm>
      </p:grpSpPr>
      <p:sp>
        <p:nvSpPr>
          <p:cNvPr id="385" name="Google Shape;385;g249613f5d52_0_127"/>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86" name="Google Shape;386;g249613f5d52_0_127"/>
          <p:cNvSpPr txBox="1"/>
          <p:nvPr/>
        </p:nvSpPr>
        <p:spPr>
          <a:xfrm>
            <a:off x="2733150" y="578375"/>
            <a:ext cx="67257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000">
                <a:solidFill>
                  <a:schemeClr val="lt1"/>
                </a:solidFill>
                <a:latin typeface="Roboto"/>
                <a:ea typeface="Roboto"/>
                <a:cs typeface="Roboto"/>
                <a:sym typeface="Roboto"/>
              </a:rPr>
              <a:t>WE ARE CONVERTING IMAGE PATH INTO BINARY</a:t>
            </a:r>
            <a:endParaRPr b="1" sz="4000">
              <a:solidFill>
                <a:schemeClr val="lt1"/>
              </a:solidFill>
              <a:latin typeface="Roboto"/>
              <a:ea typeface="Roboto"/>
              <a:cs typeface="Roboto"/>
              <a:sym typeface="Roboto"/>
            </a:endParaRPr>
          </a:p>
        </p:txBody>
      </p:sp>
      <p:pic>
        <p:nvPicPr>
          <p:cNvPr id="387" name="Google Shape;387;g249613f5d52_0_127"/>
          <p:cNvPicPr preferRelativeResize="0"/>
          <p:nvPr/>
        </p:nvPicPr>
        <p:blipFill>
          <a:blip r:embed="rId3">
            <a:alphaModFix/>
          </a:blip>
          <a:stretch>
            <a:fillRect/>
          </a:stretch>
        </p:blipFill>
        <p:spPr>
          <a:xfrm>
            <a:off x="0" y="0"/>
            <a:ext cx="12192001" cy="68334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2" name="Shape 152"/>
        <p:cNvGrpSpPr/>
        <p:nvPr/>
      </p:nvGrpSpPr>
      <p:grpSpPr>
        <a:xfrm>
          <a:off x="0" y="0"/>
          <a:ext cx="0" cy="0"/>
          <a:chOff x="0" y="0"/>
          <a:chExt cx="0" cy="0"/>
        </a:xfrm>
      </p:grpSpPr>
      <p:sp>
        <p:nvSpPr>
          <p:cNvPr id="153" name="Google Shape;153;g19a0b3458e4_1_128"/>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54" name="Google Shape;154;g19a0b3458e4_1_128"/>
          <p:cNvSpPr txBox="1"/>
          <p:nvPr/>
        </p:nvSpPr>
        <p:spPr>
          <a:xfrm>
            <a:off x="2870400" y="601575"/>
            <a:ext cx="67206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400">
                <a:solidFill>
                  <a:srgbClr val="FFFF00"/>
                </a:solidFill>
                <a:latin typeface="Roboto"/>
                <a:ea typeface="Roboto"/>
                <a:cs typeface="Roboto"/>
                <a:sym typeface="Roboto"/>
              </a:rPr>
              <a:t>ACKNOWLEDGEMENT</a:t>
            </a:r>
            <a:endParaRPr b="1">
              <a:solidFill>
                <a:srgbClr val="FFFF00"/>
              </a:solidFill>
              <a:latin typeface="Roboto"/>
              <a:ea typeface="Roboto"/>
              <a:cs typeface="Roboto"/>
              <a:sym typeface="Roboto"/>
            </a:endParaRPr>
          </a:p>
        </p:txBody>
      </p:sp>
      <p:sp>
        <p:nvSpPr>
          <p:cNvPr id="155" name="Google Shape;155;g19a0b3458e4_1_128"/>
          <p:cNvSpPr txBox="1"/>
          <p:nvPr/>
        </p:nvSpPr>
        <p:spPr>
          <a:xfrm>
            <a:off x="1168775" y="1942250"/>
            <a:ext cx="9711300" cy="3714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800"/>
              </a:spcBef>
              <a:spcAft>
                <a:spcPts val="0"/>
              </a:spcAft>
              <a:buNone/>
            </a:pPr>
            <a:r>
              <a:rPr lang="en-US" sz="3200">
                <a:solidFill>
                  <a:srgbClr val="FFF2CC"/>
                </a:solidFill>
                <a:latin typeface="EB Garamond Medium"/>
                <a:ea typeface="EB Garamond Medium"/>
                <a:cs typeface="EB Garamond Medium"/>
                <a:sym typeface="EB Garamond Medium"/>
              </a:rPr>
              <a:t>We would like to express our gratitude to our project mentor Mr. Atanu Kumar Das Sir for providing support and guidance.</a:t>
            </a:r>
            <a:endParaRPr sz="3200">
              <a:solidFill>
                <a:srgbClr val="FFF2CC"/>
              </a:solidFill>
              <a:latin typeface="EB Garamond Medium"/>
              <a:ea typeface="EB Garamond Medium"/>
              <a:cs typeface="EB Garamond Medium"/>
              <a:sym typeface="EB Garamond Medium"/>
            </a:endParaRPr>
          </a:p>
          <a:p>
            <a:pPr indent="0" lvl="0" marL="0" rtl="0" algn="ctr">
              <a:lnSpc>
                <a:spcPct val="115000"/>
              </a:lnSpc>
              <a:spcBef>
                <a:spcPts val="800"/>
              </a:spcBef>
              <a:spcAft>
                <a:spcPts val="0"/>
              </a:spcAft>
              <a:buNone/>
            </a:pPr>
            <a:r>
              <a:t/>
            </a:r>
            <a:endParaRPr sz="3200">
              <a:solidFill>
                <a:srgbClr val="FFF2CC"/>
              </a:solidFill>
              <a:latin typeface="EB Garamond Medium"/>
              <a:ea typeface="EB Garamond Medium"/>
              <a:cs typeface="EB Garamond Medium"/>
              <a:sym typeface="EB Garamond Medium"/>
            </a:endParaRPr>
          </a:p>
          <a:p>
            <a:pPr indent="0" lvl="0" marL="0" rtl="0" algn="ctr">
              <a:lnSpc>
                <a:spcPct val="115000"/>
              </a:lnSpc>
              <a:spcBef>
                <a:spcPts val="800"/>
              </a:spcBef>
              <a:spcAft>
                <a:spcPts val="0"/>
              </a:spcAft>
              <a:buNone/>
            </a:pPr>
            <a:r>
              <a:rPr lang="en-US" sz="3200">
                <a:solidFill>
                  <a:srgbClr val="FFF2CC"/>
                </a:solidFill>
                <a:latin typeface="EB Garamond Medium"/>
                <a:ea typeface="EB Garamond Medium"/>
                <a:cs typeface="EB Garamond Medium"/>
                <a:sym typeface="EB Garamond Medium"/>
              </a:rPr>
              <a:t>We would also like to express our gratitude to our HOD Mr. Subhankar Ghosh Sir.</a:t>
            </a:r>
            <a:endParaRPr sz="3200">
              <a:solidFill>
                <a:srgbClr val="FFF2CC"/>
              </a:solidFill>
              <a:latin typeface="EB Garamond Medium"/>
              <a:ea typeface="EB Garamond Medium"/>
              <a:cs typeface="EB Garamond Medium"/>
              <a:sym typeface="EB Garamond Medium"/>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g19bd9eb663f_0_0"/>
          <p:cNvSpPr txBox="1"/>
          <p:nvPr>
            <p:ph type="title"/>
          </p:nvPr>
        </p:nvSpPr>
        <p:spPr>
          <a:xfrm>
            <a:off x="591675" y="123350"/>
            <a:ext cx="6043200" cy="692700"/>
          </a:xfrm>
          <a:prstGeom prst="rect">
            <a:avLst/>
          </a:prstGeom>
        </p:spPr>
        <p:txBody>
          <a:bodyPr anchorCtr="0" anchor="ctr" bIns="45700" lIns="91425" spcFirstLastPara="1" rIns="91425" wrap="square" tIns="45700">
            <a:spAutoFit/>
          </a:bodyPr>
          <a:lstStyle/>
          <a:p>
            <a:pPr indent="0" lvl="0" marL="0" rtl="0" algn="l">
              <a:spcBef>
                <a:spcPts val="0"/>
              </a:spcBef>
              <a:spcAft>
                <a:spcPts val="0"/>
              </a:spcAft>
              <a:buNone/>
            </a:pPr>
            <a:r>
              <a:rPr b="1" lang="en-US" sz="3900">
                <a:solidFill>
                  <a:srgbClr val="A4C2F4"/>
                </a:solidFill>
              </a:rPr>
              <a:t>FUTURE WORK</a:t>
            </a:r>
            <a:endParaRPr b="1" sz="3900">
              <a:solidFill>
                <a:srgbClr val="A4C2F4"/>
              </a:solidFill>
            </a:endParaRPr>
          </a:p>
        </p:txBody>
      </p:sp>
      <p:sp>
        <p:nvSpPr>
          <p:cNvPr id="394" name="Google Shape;394;g19bd9eb663f_0_0"/>
          <p:cNvSpPr txBox="1"/>
          <p:nvPr>
            <p:ph idx="1" type="body"/>
          </p:nvPr>
        </p:nvSpPr>
        <p:spPr>
          <a:xfrm>
            <a:off x="173975" y="936075"/>
            <a:ext cx="6634800" cy="5745600"/>
          </a:xfrm>
          <a:prstGeom prst="rect">
            <a:avLst/>
          </a:prstGeom>
        </p:spPr>
        <p:txBody>
          <a:bodyPr anchorCtr="0" anchor="t" bIns="45700" lIns="91425" spcFirstLastPara="1" rIns="91425" wrap="square" tIns="45700">
            <a:noAutofit/>
          </a:bodyPr>
          <a:lstStyle/>
          <a:p>
            <a:pPr indent="0" lvl="0" marL="457200" rtl="0" algn="l">
              <a:spcBef>
                <a:spcPts val="1000"/>
              </a:spcBef>
              <a:spcAft>
                <a:spcPts val="0"/>
              </a:spcAft>
              <a:buSzPts val="688"/>
              <a:buNone/>
            </a:pPr>
            <a:r>
              <a:rPr lang="en-US" sz="1475">
                <a:solidFill>
                  <a:schemeClr val="lt1"/>
                </a:solidFill>
                <a:latin typeface="EB Garamond SemiBold"/>
                <a:ea typeface="EB Garamond SemiBold"/>
                <a:cs typeface="EB Garamond SemiBold"/>
                <a:sym typeface="EB Garamond SemiBold"/>
              </a:rPr>
              <a:t>The proposed system has a lot of potential for future improvement and expansion. Some of the possible future scopes are as follows:</a:t>
            </a:r>
            <a:endParaRPr sz="1631">
              <a:solidFill>
                <a:schemeClr val="lt1"/>
              </a:solidFill>
              <a:latin typeface="EB Garamond SemiBold"/>
              <a:ea typeface="EB Garamond SemiBold"/>
              <a:cs typeface="EB Garamond SemiBold"/>
              <a:sym typeface="EB Garamond SemiBold"/>
            </a:endParaRPr>
          </a:p>
          <a:p>
            <a:pPr indent="0" lvl="0" marL="457200" rtl="0" algn="l">
              <a:spcBef>
                <a:spcPts val="1600"/>
              </a:spcBef>
              <a:spcAft>
                <a:spcPts val="0"/>
              </a:spcAft>
              <a:buSzPts val="688"/>
              <a:buNone/>
            </a:pPr>
            <a:r>
              <a:rPr lang="en-US" sz="1475">
                <a:solidFill>
                  <a:schemeClr val="lt1"/>
                </a:solidFill>
                <a:latin typeface="EB Garamond SemiBold"/>
                <a:ea typeface="EB Garamond SemiBold"/>
                <a:cs typeface="EB Garamond SemiBold"/>
                <a:sym typeface="EB Garamond SemiBold"/>
              </a:rPr>
              <a:t>1. Integration with social media platforms: Users can share their location and route information with their social media connections, thereby expanding the reach of the app.</a:t>
            </a:r>
            <a:endParaRPr sz="1475">
              <a:solidFill>
                <a:schemeClr val="lt1"/>
              </a:solidFill>
              <a:latin typeface="EB Garamond SemiBold"/>
              <a:ea typeface="EB Garamond SemiBold"/>
              <a:cs typeface="EB Garamond SemiBold"/>
              <a:sym typeface="EB Garamond SemiBold"/>
            </a:endParaRPr>
          </a:p>
          <a:p>
            <a:pPr indent="0" lvl="0" marL="457200" rtl="0" algn="l">
              <a:spcBef>
                <a:spcPts val="1600"/>
              </a:spcBef>
              <a:spcAft>
                <a:spcPts val="0"/>
              </a:spcAft>
              <a:buSzPts val="688"/>
              <a:buNone/>
            </a:pPr>
            <a:r>
              <a:rPr lang="en-US" sz="1475">
                <a:solidFill>
                  <a:schemeClr val="lt1"/>
                </a:solidFill>
                <a:latin typeface="EB Garamond SemiBold"/>
                <a:ea typeface="EB Garamond SemiBold"/>
                <a:cs typeface="EB Garamond SemiBold"/>
                <a:sym typeface="EB Garamond SemiBold"/>
              </a:rPr>
              <a:t>2. Voice command input: Adding a voice command input feature can improve the accessibility and ease of use of the app.</a:t>
            </a:r>
            <a:endParaRPr sz="1475">
              <a:solidFill>
                <a:schemeClr val="lt1"/>
              </a:solidFill>
              <a:latin typeface="EB Garamond SemiBold"/>
              <a:ea typeface="EB Garamond SemiBold"/>
              <a:cs typeface="EB Garamond SemiBold"/>
              <a:sym typeface="EB Garamond SemiBold"/>
            </a:endParaRPr>
          </a:p>
          <a:p>
            <a:pPr indent="0" lvl="0" marL="457200" rtl="0" algn="l">
              <a:spcBef>
                <a:spcPts val="1600"/>
              </a:spcBef>
              <a:spcAft>
                <a:spcPts val="0"/>
              </a:spcAft>
              <a:buSzPts val="688"/>
              <a:buNone/>
            </a:pPr>
            <a:r>
              <a:rPr lang="en-US" sz="1475">
                <a:solidFill>
                  <a:schemeClr val="lt1"/>
                </a:solidFill>
                <a:latin typeface="EB Garamond SemiBold"/>
                <a:ea typeface="EB Garamond SemiBold"/>
                <a:cs typeface="EB Garamond SemiBold"/>
                <a:sym typeface="EB Garamond SemiBold"/>
              </a:rPr>
              <a:t>3. Integration with smart glasses: Integration with smart glasses can provide a hands-free and immersive experience to the users, enabling them to navigate seamlessly.</a:t>
            </a:r>
            <a:endParaRPr sz="1475">
              <a:solidFill>
                <a:schemeClr val="lt1"/>
              </a:solidFill>
              <a:latin typeface="EB Garamond SemiBold"/>
              <a:ea typeface="EB Garamond SemiBold"/>
              <a:cs typeface="EB Garamond SemiBold"/>
              <a:sym typeface="EB Garamond SemiBold"/>
            </a:endParaRPr>
          </a:p>
          <a:p>
            <a:pPr indent="0" lvl="0" marL="457200" rtl="0" algn="l">
              <a:spcBef>
                <a:spcPts val="1600"/>
              </a:spcBef>
              <a:spcAft>
                <a:spcPts val="0"/>
              </a:spcAft>
              <a:buSzPts val="688"/>
              <a:buNone/>
            </a:pPr>
            <a:r>
              <a:rPr lang="en-US" sz="1475">
                <a:solidFill>
                  <a:schemeClr val="lt1"/>
                </a:solidFill>
                <a:latin typeface="EB Garamond SemiBold"/>
                <a:ea typeface="EB Garamond SemiBold"/>
                <a:cs typeface="EB Garamond SemiBold"/>
                <a:sym typeface="EB Garamond SemiBold"/>
              </a:rPr>
              <a:t>4. Real-time traffic updates: Integration with real-time traffic updates can help users to find the fastest and most efficient route to their destination.</a:t>
            </a:r>
            <a:endParaRPr sz="1475">
              <a:solidFill>
                <a:schemeClr val="lt1"/>
              </a:solidFill>
              <a:latin typeface="EB Garamond SemiBold"/>
              <a:ea typeface="EB Garamond SemiBold"/>
              <a:cs typeface="EB Garamond SemiBold"/>
              <a:sym typeface="EB Garamond SemiBold"/>
            </a:endParaRPr>
          </a:p>
          <a:p>
            <a:pPr indent="0" lvl="0" marL="457200" rtl="0" algn="l">
              <a:spcBef>
                <a:spcPts val="1600"/>
              </a:spcBef>
              <a:spcAft>
                <a:spcPts val="1600"/>
              </a:spcAft>
              <a:buSzPts val="688"/>
              <a:buNone/>
            </a:pPr>
            <a:r>
              <a:rPr lang="en-US" sz="1475">
                <a:solidFill>
                  <a:schemeClr val="lt1"/>
                </a:solidFill>
                <a:latin typeface="EB Garamond SemiBold"/>
                <a:ea typeface="EB Garamond SemiBold"/>
                <a:cs typeface="EB Garamond SemiBold"/>
                <a:sym typeface="EB Garamond SemiBold"/>
              </a:rPr>
              <a:t>5. Augmented Reality (AR) feature: AR can be used to enhance the user experience by providing a real-time view of the user's location and destination.</a:t>
            </a:r>
            <a:endParaRPr sz="1475">
              <a:solidFill>
                <a:schemeClr val="lt1"/>
              </a:solidFill>
              <a:latin typeface="EB Garamond SemiBold"/>
              <a:ea typeface="EB Garamond SemiBold"/>
              <a:cs typeface="EB Garamond SemiBold"/>
              <a:sym typeface="EB Garamond SemiBold"/>
            </a:endParaRPr>
          </a:p>
        </p:txBody>
      </p:sp>
      <p:sp>
        <p:nvSpPr>
          <p:cNvPr id="395" name="Google Shape;395;g19bd9eb663f_0_0"/>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mc:AlternateContent>
    <mc:Choice Requires="p14">
      <p:transition spd="slow" p14:dur="1000">
        <p14:gallery dir="l"/>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19d6fbd025f_0_116"/>
          <p:cNvSpPr txBox="1"/>
          <p:nvPr>
            <p:ph idx="12" type="sldNum"/>
          </p:nvPr>
        </p:nvSpPr>
        <p:spPr>
          <a:xfrm>
            <a:off x="11549269" y="6468303"/>
            <a:ext cx="444000" cy="365100"/>
          </a:xfrm>
          <a:prstGeom prst="rect">
            <a:avLst/>
          </a:prstGeom>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02" name="Google Shape;402;g19d6fbd025f_0_116"/>
          <p:cNvPicPr preferRelativeResize="0"/>
          <p:nvPr/>
        </p:nvPicPr>
        <p:blipFill>
          <a:blip r:embed="rId3">
            <a:alphaModFix/>
          </a:blip>
          <a:stretch>
            <a:fillRect/>
          </a:stretch>
        </p:blipFill>
        <p:spPr>
          <a:xfrm rot="10800000">
            <a:off x="-350" y="17201"/>
            <a:ext cx="12188275" cy="6855899"/>
          </a:xfrm>
          <a:prstGeom prst="rect">
            <a:avLst/>
          </a:prstGeom>
          <a:noFill/>
          <a:ln>
            <a:noFill/>
          </a:ln>
        </p:spPr>
      </p:pic>
      <p:sp>
        <p:nvSpPr>
          <p:cNvPr id="403" name="Google Shape;403;g19d6fbd025f_0_116"/>
          <p:cNvSpPr txBox="1"/>
          <p:nvPr/>
        </p:nvSpPr>
        <p:spPr>
          <a:xfrm>
            <a:off x="6267875" y="515650"/>
            <a:ext cx="4194000" cy="846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4300">
                <a:solidFill>
                  <a:srgbClr val="A4C2F4"/>
                </a:solidFill>
                <a:latin typeface="Roboto"/>
                <a:ea typeface="Roboto"/>
                <a:cs typeface="Roboto"/>
                <a:sym typeface="Roboto"/>
              </a:rPr>
              <a:t>CONCLUSION</a:t>
            </a:r>
            <a:endParaRPr b="1" sz="4300">
              <a:solidFill>
                <a:srgbClr val="A4C2F4"/>
              </a:solidFill>
              <a:latin typeface="Roboto"/>
              <a:ea typeface="Roboto"/>
              <a:cs typeface="Roboto"/>
              <a:sym typeface="Roboto"/>
            </a:endParaRPr>
          </a:p>
        </p:txBody>
      </p:sp>
      <p:sp>
        <p:nvSpPr>
          <p:cNvPr id="404" name="Google Shape;404;g19d6fbd025f_0_116"/>
          <p:cNvSpPr txBox="1"/>
          <p:nvPr/>
        </p:nvSpPr>
        <p:spPr>
          <a:xfrm>
            <a:off x="5870850" y="1586900"/>
            <a:ext cx="5293800" cy="478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300">
                <a:solidFill>
                  <a:schemeClr val="lt1"/>
                </a:solidFill>
                <a:latin typeface="EB Garamond SemiBold"/>
                <a:ea typeface="EB Garamond SemiBold"/>
                <a:cs typeface="EB Garamond SemiBold"/>
                <a:sym typeface="EB Garamond SemiBold"/>
              </a:rPr>
              <a:t>In conclusion, the proposed project aims to create a location-finding app that utilizes image input with EXIF data to provide location and route information. The project is technically, operationally, and economically feasible, and its objective is to provide a user-friendly and efficient alternative to the traditional text-based input location apps. Through the project, we were able to address the limitations of the existing system and come up with an innovative solution to provide better user experience.</a:t>
            </a:r>
            <a:endParaRPr sz="2300">
              <a:solidFill>
                <a:schemeClr val="lt1"/>
              </a:solidFill>
              <a:latin typeface="EB Garamond SemiBold"/>
              <a:ea typeface="EB Garamond SemiBold"/>
              <a:cs typeface="EB Garamond SemiBold"/>
              <a:sym typeface="EB Garamond SemiBo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13"/>
          <p:cNvSpPr txBox="1"/>
          <p:nvPr>
            <p:ph type="title"/>
          </p:nvPr>
        </p:nvSpPr>
        <p:spPr>
          <a:xfrm>
            <a:off x="802650" y="807825"/>
            <a:ext cx="10586700" cy="10485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3240"/>
              <a:buFont typeface="Calibri"/>
              <a:buNone/>
            </a:pPr>
            <a:r>
              <a:rPr b="1" lang="en-US" sz="4800">
                <a:solidFill>
                  <a:schemeClr val="lt1"/>
                </a:solidFill>
                <a:latin typeface="Comfortaa"/>
                <a:ea typeface="Comfortaa"/>
                <a:cs typeface="Comfortaa"/>
                <a:sym typeface="Comfortaa"/>
              </a:rPr>
              <a:t>REFERENCES</a:t>
            </a:r>
            <a:endParaRPr b="1" sz="4800">
              <a:solidFill>
                <a:schemeClr val="lt1"/>
              </a:solidFill>
              <a:latin typeface="Comfortaa"/>
              <a:ea typeface="Comfortaa"/>
              <a:cs typeface="Comfortaa"/>
              <a:sym typeface="Comfortaa"/>
            </a:endParaRPr>
          </a:p>
        </p:txBody>
      </p:sp>
      <p:sp>
        <p:nvSpPr>
          <p:cNvPr id="410" name="Google Shape;410;p13">
            <a:hlinkClick r:id="rId4"/>
          </p:cNvPr>
          <p:cNvSpPr txBox="1"/>
          <p:nvPr/>
        </p:nvSpPr>
        <p:spPr>
          <a:xfrm>
            <a:off x="1031300" y="2054325"/>
            <a:ext cx="10312800" cy="3584700"/>
          </a:xfrm>
          <a:prstGeom prst="rect">
            <a:avLst/>
          </a:prstGeom>
          <a:noFill/>
          <a:ln>
            <a:noFill/>
          </a:ln>
        </p:spPr>
        <p:txBody>
          <a:bodyPr anchorCtr="0" anchor="t" bIns="45700" lIns="91425" spcFirstLastPara="1" rIns="91425" wrap="square" tIns="45700">
            <a:spAutoFit/>
          </a:bodyPr>
          <a:lstStyle/>
          <a:p>
            <a:pPr indent="0" lvl="0" marL="0" rtl="0" algn="ctr">
              <a:lnSpc>
                <a:spcPct val="115000"/>
              </a:lnSpc>
              <a:spcBef>
                <a:spcPts val="1200"/>
              </a:spcBef>
              <a:spcAft>
                <a:spcPts val="0"/>
              </a:spcAft>
              <a:buNone/>
            </a:pPr>
            <a:r>
              <a:rPr lang="en-US" sz="1800" u="sng">
                <a:solidFill>
                  <a:schemeClr val="hlink"/>
                </a:solidFill>
                <a:hlinkClick r:id="rId5"/>
              </a:rPr>
              <a:t>https://betterprogramming.pub/visualising-photo-geolocation-data-using-python-73ac47059112</a:t>
            </a:r>
            <a:endParaRPr sz="1800"/>
          </a:p>
          <a:p>
            <a:pPr indent="0" lvl="0" marL="0" rtl="0" algn="ctr">
              <a:lnSpc>
                <a:spcPct val="115000"/>
              </a:lnSpc>
              <a:spcBef>
                <a:spcPts val="1200"/>
              </a:spcBef>
              <a:spcAft>
                <a:spcPts val="0"/>
              </a:spcAft>
              <a:buNone/>
            </a:pPr>
            <a:r>
              <a:rPr lang="en-US" sz="1800"/>
              <a:t> </a:t>
            </a:r>
            <a:r>
              <a:rPr lang="en-US" sz="1800" u="sng">
                <a:solidFill>
                  <a:schemeClr val="hlink"/>
                </a:solidFill>
                <a:hlinkClick r:id="rId6"/>
              </a:rPr>
              <a:t>https://www.codingnepalweb.com/responsive-navigation-menu-bar-css-flexbox/</a:t>
            </a:r>
            <a:endParaRPr sz="1800" u="sng">
              <a:solidFill>
                <a:schemeClr val="hlink"/>
              </a:solidFill>
            </a:endParaRPr>
          </a:p>
          <a:p>
            <a:pPr indent="0" lvl="0" marL="0" rtl="0" algn="ctr">
              <a:lnSpc>
                <a:spcPct val="115000"/>
              </a:lnSpc>
              <a:spcBef>
                <a:spcPts val="1200"/>
              </a:spcBef>
              <a:spcAft>
                <a:spcPts val="0"/>
              </a:spcAft>
              <a:buNone/>
            </a:pPr>
            <a:r>
              <a:rPr lang="en-US" sz="1800"/>
              <a:t> </a:t>
            </a:r>
            <a:r>
              <a:rPr lang="en-US" sz="1800" u="sng">
                <a:solidFill>
                  <a:schemeClr val="hlink"/>
                </a:solidFill>
                <a:hlinkClick r:id="rId7"/>
              </a:rPr>
              <a:t>https://www.codingnepalweb.com/responsive-footer-section-html-css/</a:t>
            </a:r>
            <a:endParaRPr sz="1800" u="sng">
              <a:solidFill>
                <a:schemeClr val="hlink"/>
              </a:solidFill>
            </a:endParaRPr>
          </a:p>
          <a:p>
            <a:pPr indent="0" lvl="0" marL="0" rtl="0" algn="ctr">
              <a:lnSpc>
                <a:spcPct val="115000"/>
              </a:lnSpc>
              <a:spcBef>
                <a:spcPts val="1200"/>
              </a:spcBef>
              <a:spcAft>
                <a:spcPts val="0"/>
              </a:spcAft>
              <a:buNone/>
            </a:pPr>
            <a:r>
              <a:rPr lang="en-US" sz="1800" u="sng">
                <a:solidFill>
                  <a:schemeClr val="hlink"/>
                </a:solidFill>
                <a:hlinkClick r:id="rId8"/>
              </a:rPr>
              <a:t>https://www.geeksforgeeks.org/how-to-create-links-to-sections-within-the-same-page-in-html/</a:t>
            </a:r>
            <a:endParaRPr sz="1800" u="sng">
              <a:solidFill>
                <a:schemeClr val="hlink"/>
              </a:solidFill>
            </a:endParaRPr>
          </a:p>
          <a:p>
            <a:pPr indent="0" lvl="0" marL="0" rtl="0" algn="ctr">
              <a:lnSpc>
                <a:spcPct val="115000"/>
              </a:lnSpc>
              <a:spcBef>
                <a:spcPts val="1200"/>
              </a:spcBef>
              <a:spcAft>
                <a:spcPts val="0"/>
              </a:spcAft>
              <a:buNone/>
            </a:pPr>
            <a:r>
              <a:rPr lang="en-US" sz="1800"/>
              <a:t> </a:t>
            </a:r>
            <a:r>
              <a:rPr lang="en-US" sz="1800" u="sng">
                <a:solidFill>
                  <a:schemeClr val="hlink"/>
                </a:solidFill>
                <a:hlinkClick r:id="rId9"/>
              </a:rPr>
              <a:t>https://pypi.org/project/exif/</a:t>
            </a:r>
            <a:endParaRPr sz="1800" u="sng">
              <a:solidFill>
                <a:schemeClr val="hlink"/>
              </a:solidFill>
            </a:endParaRPr>
          </a:p>
          <a:p>
            <a:pPr indent="0" lvl="0" marL="0" rtl="0" algn="ctr">
              <a:lnSpc>
                <a:spcPct val="115000"/>
              </a:lnSpc>
              <a:spcBef>
                <a:spcPts val="1200"/>
              </a:spcBef>
              <a:spcAft>
                <a:spcPts val="0"/>
              </a:spcAft>
              <a:buNone/>
            </a:pPr>
            <a:r>
              <a:rPr lang="en-US" sz="1800"/>
              <a:t> </a:t>
            </a:r>
            <a:r>
              <a:rPr lang="en-US" sz="1800" u="sng">
                <a:solidFill>
                  <a:schemeClr val="hlink"/>
                </a:solidFill>
                <a:hlinkClick r:id="rId10"/>
              </a:rPr>
              <a:t>https://www.techbout.com/find-location-where-photo-was-taken-17094/</a:t>
            </a:r>
            <a:endParaRPr sz="1800" u="sng">
              <a:solidFill>
                <a:schemeClr val="hlink"/>
              </a:solidFill>
            </a:endParaRPr>
          </a:p>
          <a:p>
            <a:pPr indent="0" lvl="0" marL="0" rtl="0" algn="ctr">
              <a:lnSpc>
                <a:spcPct val="115000"/>
              </a:lnSpc>
              <a:spcBef>
                <a:spcPts val="1200"/>
              </a:spcBef>
              <a:spcAft>
                <a:spcPts val="0"/>
              </a:spcAft>
              <a:buNone/>
            </a:pPr>
            <a:r>
              <a:rPr lang="en-US" sz="1800"/>
              <a:t> </a:t>
            </a:r>
            <a:r>
              <a:rPr lang="en-US" sz="1800" u="sng">
                <a:solidFill>
                  <a:schemeClr val="hlink"/>
                </a:solidFill>
                <a:hlinkClick r:id="rId11"/>
              </a:rPr>
              <a:t>https://www.photographymad.com/pages/view/exif-data-explained</a:t>
            </a:r>
            <a:endParaRPr sz="1800" u="sng">
              <a:solidFill>
                <a:schemeClr val="hlink"/>
              </a:solidFill>
            </a:endParaRPr>
          </a:p>
          <a:p>
            <a:pPr indent="0" lvl="0" marL="0" marR="0" rtl="0" algn="l">
              <a:spcBef>
                <a:spcPts val="1200"/>
              </a:spcBef>
              <a:spcAft>
                <a:spcPts val="0"/>
              </a:spcAft>
              <a:buNone/>
            </a:pPr>
            <a:r>
              <a:t/>
            </a:r>
            <a:endParaRPr sz="1200">
              <a:latin typeface="EB Garamond SemiBold"/>
              <a:ea typeface="EB Garamond SemiBold"/>
              <a:cs typeface="EB Garamond SemiBold"/>
              <a:sym typeface="EB Garamond SemiBold"/>
            </a:endParaRPr>
          </a:p>
        </p:txBody>
      </p:sp>
      <p:sp>
        <p:nvSpPr>
          <p:cNvPr id="411" name="Google Shape;411;p13"/>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descr="Picture placeholder" id="416" name="Google Shape;416;p12"/>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417" name="Google Shape;417;p12"/>
          <p:cNvSpPr/>
          <p:nvPr/>
        </p:nvSpPr>
        <p:spPr>
          <a:xfrm>
            <a:off x="0" y="-6507"/>
            <a:ext cx="12192000" cy="6858000"/>
          </a:xfrm>
          <a:prstGeom prst="rect">
            <a:avLst/>
          </a:prstGeom>
          <a:gradFill>
            <a:gsLst>
              <a:gs pos="0">
                <a:srgbClr val="01023B">
                  <a:alpha val="69803"/>
                </a:srgbClr>
              </a:gs>
              <a:gs pos="50000">
                <a:srgbClr val="A53F52">
                  <a:alpha val="69803"/>
                </a:srgbClr>
              </a:gs>
              <a:gs pos="100000">
                <a:srgbClr val="E8995B">
                  <a:alpha val="69803"/>
                </a:srgbClr>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418" name="Google Shape;418;p12"/>
          <p:cNvSpPr txBox="1"/>
          <p:nvPr>
            <p:ph type="title"/>
          </p:nvPr>
        </p:nvSpPr>
        <p:spPr>
          <a:xfrm>
            <a:off x="702365" y="901880"/>
            <a:ext cx="10787270" cy="83064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100000"/>
              </a:lnSpc>
              <a:spcBef>
                <a:spcPts val="0"/>
              </a:spcBef>
              <a:spcAft>
                <a:spcPts val="0"/>
              </a:spcAft>
              <a:buClr>
                <a:schemeClr val="lt1"/>
              </a:buClr>
              <a:buSzPct val="100000"/>
              <a:buFont typeface="Calibri"/>
              <a:buNone/>
            </a:pPr>
            <a:r>
              <a:rPr lang="en-US">
                <a:solidFill>
                  <a:schemeClr val="lt1"/>
                </a:solidFill>
              </a:rPr>
              <a:t>THANK YOU</a:t>
            </a:r>
            <a:endParaRPr/>
          </a:p>
        </p:txBody>
      </p:sp>
      <p:sp>
        <p:nvSpPr>
          <p:cNvPr id="419" name="Google Shape;419;p12"/>
          <p:cNvSpPr/>
          <p:nvPr/>
        </p:nvSpPr>
        <p:spPr>
          <a:xfrm>
            <a:off x="4308371" y="1802072"/>
            <a:ext cx="35343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descr="User" id="420" name="Google Shape;420;p12" title="Icon - Presenter Name"/>
          <p:cNvPicPr preferRelativeResize="0"/>
          <p:nvPr/>
        </p:nvPicPr>
        <p:blipFill rotWithShape="1">
          <a:blip r:embed="rId4">
            <a:alphaModFix/>
          </a:blip>
          <a:srcRect b="0" l="0" r="0" t="0"/>
          <a:stretch/>
        </p:blipFill>
        <p:spPr>
          <a:xfrm>
            <a:off x="4308371" y="3061212"/>
            <a:ext cx="558449" cy="558449"/>
          </a:xfrm>
          <a:prstGeom prst="rect">
            <a:avLst/>
          </a:prstGeom>
          <a:noFill/>
          <a:ln>
            <a:noFill/>
          </a:ln>
        </p:spPr>
      </p:pic>
      <p:sp>
        <p:nvSpPr>
          <p:cNvPr id="421" name="Google Shape;421;p12"/>
          <p:cNvSpPr txBox="1"/>
          <p:nvPr/>
        </p:nvSpPr>
        <p:spPr>
          <a:xfrm>
            <a:off x="5103215" y="3061213"/>
            <a:ext cx="3345046" cy="558449"/>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Anushree Saha</a:t>
            </a:r>
            <a:endParaRPr sz="1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Manish Pathak</a:t>
            </a:r>
            <a:endParaRPr sz="1800">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Shivam Mishra</a:t>
            </a:r>
            <a:endParaRPr sz="1800">
              <a:solidFill>
                <a:schemeClr val="lt1"/>
              </a:solidFill>
              <a:latin typeface="Calibri"/>
              <a:ea typeface="Calibri"/>
              <a:cs typeface="Calibri"/>
              <a:sym typeface="Calibri"/>
            </a:endParaRPr>
          </a:p>
        </p:txBody>
      </p:sp>
      <p:pic>
        <p:nvPicPr>
          <p:cNvPr descr="Smart Phone" id="422" name="Google Shape;422;p12" title="Icon - Presenter Phone Number"/>
          <p:cNvPicPr preferRelativeResize="0"/>
          <p:nvPr/>
        </p:nvPicPr>
        <p:blipFill rotWithShape="1">
          <a:blip r:embed="rId5">
            <a:alphaModFix/>
          </a:blip>
          <a:srcRect b="0" l="0" r="0" t="0"/>
          <a:stretch/>
        </p:blipFill>
        <p:spPr>
          <a:xfrm>
            <a:off x="4308371" y="3965527"/>
            <a:ext cx="558449" cy="558449"/>
          </a:xfrm>
          <a:prstGeom prst="rect">
            <a:avLst/>
          </a:prstGeom>
          <a:noFill/>
          <a:ln>
            <a:noFill/>
          </a:ln>
        </p:spPr>
      </p:pic>
      <p:sp>
        <p:nvSpPr>
          <p:cNvPr id="423" name="Google Shape;423;p12"/>
          <p:cNvSpPr txBox="1"/>
          <p:nvPr/>
        </p:nvSpPr>
        <p:spPr>
          <a:xfrm>
            <a:off x="5103221" y="4006497"/>
            <a:ext cx="3144655" cy="51748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9903125814</a:t>
            </a:r>
            <a:endParaRPr b="0" i="0" sz="1800" u="none" cap="none" strike="noStrike">
              <a:solidFill>
                <a:schemeClr val="lt1"/>
              </a:solidFill>
              <a:latin typeface="Calibri"/>
              <a:ea typeface="Calibri"/>
              <a:cs typeface="Calibri"/>
              <a:sym typeface="Calibri"/>
            </a:endParaRPr>
          </a:p>
        </p:txBody>
      </p:sp>
      <p:pic>
        <p:nvPicPr>
          <p:cNvPr descr="Envelope" id="424" name="Google Shape;424;p12" title="Icon Presenter Email"/>
          <p:cNvPicPr preferRelativeResize="0"/>
          <p:nvPr/>
        </p:nvPicPr>
        <p:blipFill rotWithShape="1">
          <a:blip r:embed="rId6">
            <a:alphaModFix/>
          </a:blip>
          <a:srcRect b="0" l="0" r="0" t="0"/>
          <a:stretch/>
        </p:blipFill>
        <p:spPr>
          <a:xfrm>
            <a:off x="4308371" y="4964360"/>
            <a:ext cx="558449" cy="558449"/>
          </a:xfrm>
          <a:prstGeom prst="rect">
            <a:avLst/>
          </a:prstGeom>
          <a:noFill/>
          <a:ln>
            <a:noFill/>
          </a:ln>
        </p:spPr>
      </p:pic>
      <p:sp>
        <p:nvSpPr>
          <p:cNvPr id="425" name="Google Shape;425;p12"/>
          <p:cNvSpPr txBox="1"/>
          <p:nvPr/>
        </p:nvSpPr>
        <p:spPr>
          <a:xfrm>
            <a:off x="5103221" y="5032398"/>
            <a:ext cx="3345040" cy="355185"/>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B0F0"/>
              </a:buClr>
              <a:buSzPts val="1800"/>
              <a:buFont typeface="Arial"/>
              <a:buNone/>
            </a:pPr>
            <a:r>
              <a:rPr lang="en-US" sz="1800">
                <a:solidFill>
                  <a:schemeClr val="lt1"/>
                </a:solidFill>
                <a:latin typeface="Calibri"/>
                <a:ea typeface="Calibri"/>
                <a:cs typeface="Calibri"/>
                <a:sym typeface="Calibri"/>
              </a:rPr>
              <a:t>pathakmanish8479@gmail.com</a:t>
            </a:r>
            <a:endParaRPr/>
          </a:p>
        </p:txBody>
      </p:sp>
      <p:sp>
        <p:nvSpPr>
          <p:cNvPr id="426" name="Google Shape;426;p12"/>
          <p:cNvSpPr txBox="1"/>
          <p:nvPr/>
        </p:nvSpPr>
        <p:spPr>
          <a:xfrm>
            <a:off x="7341850" y="3323825"/>
            <a:ext cx="49017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427" name="Google Shape;427;p12"/>
          <p:cNvSpPr txBox="1"/>
          <p:nvPr/>
        </p:nvSpPr>
        <p:spPr>
          <a:xfrm>
            <a:off x="6542450" y="3407975"/>
            <a:ext cx="5700900" cy="4002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59" name="Shape 159"/>
        <p:cNvGrpSpPr/>
        <p:nvPr/>
      </p:nvGrpSpPr>
      <p:grpSpPr>
        <a:xfrm>
          <a:off x="0" y="0"/>
          <a:ext cx="0" cy="0"/>
          <a:chOff x="0" y="0"/>
          <a:chExt cx="0" cy="0"/>
        </a:xfrm>
      </p:grpSpPr>
      <p:pic>
        <p:nvPicPr>
          <p:cNvPr descr="Laptop Cafe" id="160" name="Google Shape;160;p4" title="Laptop Cafe"/>
          <p:cNvPicPr preferRelativeResize="0"/>
          <p:nvPr>
            <p:ph idx="3" type="pic"/>
          </p:nvPr>
        </p:nvPicPr>
        <p:blipFill rotWithShape="1">
          <a:blip r:embed="rId3">
            <a:alphaModFix/>
          </a:blip>
          <a:srcRect b="-86" l="23657" r="23657" t="75"/>
          <a:stretch/>
        </p:blipFill>
        <p:spPr>
          <a:xfrm>
            <a:off x="0" y="0"/>
            <a:ext cx="2009422" cy="6857999"/>
          </a:xfrm>
          <a:prstGeom prst="rect">
            <a:avLst/>
          </a:prstGeom>
          <a:noFill/>
          <a:ln>
            <a:noFill/>
          </a:ln>
        </p:spPr>
      </p:pic>
      <p:sp>
        <p:nvSpPr>
          <p:cNvPr id="161" name="Google Shape;161;p4"/>
          <p:cNvSpPr/>
          <p:nvPr/>
        </p:nvSpPr>
        <p:spPr>
          <a:xfrm>
            <a:off x="0" y="11068"/>
            <a:ext cx="2009422" cy="6846932"/>
          </a:xfrm>
          <a:prstGeom prst="rect">
            <a:avLst/>
          </a:pr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62" name="Google Shape;162;p4"/>
          <p:cNvSpPr txBox="1"/>
          <p:nvPr>
            <p:ph type="title"/>
          </p:nvPr>
        </p:nvSpPr>
        <p:spPr>
          <a:xfrm>
            <a:off x="2165675" y="268900"/>
            <a:ext cx="5887200" cy="5739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dk1"/>
              </a:buClr>
              <a:buSzPts val="3240"/>
              <a:buFont typeface="Calibri"/>
              <a:buNone/>
            </a:pPr>
            <a:r>
              <a:rPr lang="en-US" sz="4140"/>
              <a:t>INTRODUCTION </a:t>
            </a:r>
            <a:endParaRPr sz="4140"/>
          </a:p>
        </p:txBody>
      </p:sp>
      <p:sp>
        <p:nvSpPr>
          <p:cNvPr id="163" name="Google Shape;163;p4"/>
          <p:cNvSpPr txBox="1"/>
          <p:nvPr>
            <p:ph idx="1" type="body"/>
          </p:nvPr>
        </p:nvSpPr>
        <p:spPr>
          <a:xfrm>
            <a:off x="2288400" y="1223225"/>
            <a:ext cx="9642600" cy="5475300"/>
          </a:xfrm>
          <a:prstGeom prst="rect">
            <a:avLst/>
          </a:prstGeom>
          <a:noFill/>
          <a:ln>
            <a:noFill/>
          </a:ln>
        </p:spPr>
        <p:txBody>
          <a:bodyPr anchorCtr="0" anchor="t" bIns="45700" lIns="91425" spcFirstLastPara="1" rIns="91425" wrap="square" tIns="45700">
            <a:normAutofit/>
          </a:bodyPr>
          <a:lstStyle/>
          <a:p>
            <a:pPr indent="0" lvl="0" marL="0" rtl="0" algn="l">
              <a:lnSpc>
                <a:spcPct val="95000"/>
              </a:lnSpc>
              <a:spcBef>
                <a:spcPts val="0"/>
              </a:spcBef>
              <a:spcAft>
                <a:spcPts val="1200"/>
              </a:spcAft>
              <a:buClr>
                <a:srgbClr val="000000"/>
              </a:buClr>
              <a:buSzPts val="440"/>
              <a:buFont typeface="Arial"/>
              <a:buNone/>
            </a:pPr>
            <a:r>
              <a:rPr lang="en-US" sz="2800">
                <a:latin typeface="EB Garamond SemiBold"/>
                <a:ea typeface="EB Garamond SemiBold"/>
                <a:cs typeface="EB Garamond SemiBold"/>
                <a:sym typeface="EB Garamond SemiBold"/>
              </a:rPr>
              <a:t>Our project aims to develop a location-finding system using image EXIF data. Traditional methods rely on text-based inputs, but our innovative approach leverages image metadata to retrieve accurate location information. By analyzing the EXIF data embedded in images, such as latitude, longitude, and altitude, our system can determine the location and provide relevant information and routes. This technology opens up new possibilities for seamless and intuitive location search, especially in scenarios where users prefer image-based inputs. With our project, we aim to revolutionize the way users find locations by making it simpler, more visual, and efficient.</a:t>
            </a:r>
            <a:endParaRPr sz="2800">
              <a:latin typeface="EB Garamond Medium"/>
              <a:ea typeface="EB Garamond Medium"/>
              <a:cs typeface="EB Garamond Medium"/>
              <a:sym typeface="EB Garamond Medium"/>
            </a:endParaRPr>
          </a:p>
        </p:txBody>
      </p:sp>
      <p:sp>
        <p:nvSpPr>
          <p:cNvPr id="164" name="Google Shape;164;p4"/>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68" name="Shape 168"/>
        <p:cNvGrpSpPr/>
        <p:nvPr/>
      </p:nvGrpSpPr>
      <p:grpSpPr>
        <a:xfrm>
          <a:off x="0" y="0"/>
          <a:ext cx="0" cy="0"/>
          <a:chOff x="0" y="0"/>
          <a:chExt cx="0" cy="0"/>
        </a:xfrm>
      </p:grpSpPr>
      <p:pic>
        <p:nvPicPr>
          <p:cNvPr descr="Laptop Cafe" id="169" name="Google Shape;169;g249613f5d52_0_9" title="Laptop Cafe"/>
          <p:cNvPicPr preferRelativeResize="0"/>
          <p:nvPr>
            <p:ph idx="3" type="pic"/>
          </p:nvPr>
        </p:nvPicPr>
        <p:blipFill rotWithShape="1">
          <a:blip r:embed="rId3">
            <a:alphaModFix/>
          </a:blip>
          <a:srcRect b="-80" l="23656" r="23656" t="70"/>
          <a:stretch/>
        </p:blipFill>
        <p:spPr>
          <a:xfrm>
            <a:off x="0" y="0"/>
            <a:ext cx="2009421" cy="6858000"/>
          </a:xfrm>
          <a:prstGeom prst="rect">
            <a:avLst/>
          </a:prstGeom>
          <a:noFill/>
          <a:ln>
            <a:noFill/>
          </a:ln>
        </p:spPr>
      </p:pic>
      <p:sp>
        <p:nvSpPr>
          <p:cNvPr id="170" name="Google Shape;170;g249613f5d52_0_9"/>
          <p:cNvSpPr/>
          <p:nvPr/>
        </p:nvSpPr>
        <p:spPr>
          <a:xfrm>
            <a:off x="0" y="11068"/>
            <a:ext cx="2009400" cy="6846900"/>
          </a:xfrm>
          <a:prstGeom prst="rect">
            <a:avLst/>
          </a:prstGeom>
          <a:gradFill>
            <a:gsLst>
              <a:gs pos="0">
                <a:srgbClr val="01023B">
                  <a:alpha val="49803"/>
                </a:srgbClr>
              </a:gs>
              <a:gs pos="50000">
                <a:srgbClr val="A53F52">
                  <a:alpha val="49803"/>
                </a:srgbClr>
              </a:gs>
              <a:gs pos="100000">
                <a:srgbClr val="E99757">
                  <a:alpha val="49803"/>
                </a:srgbClr>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1" name="Google Shape;171;g249613f5d52_0_9"/>
          <p:cNvSpPr txBox="1"/>
          <p:nvPr>
            <p:ph type="title"/>
          </p:nvPr>
        </p:nvSpPr>
        <p:spPr>
          <a:xfrm>
            <a:off x="2165675" y="268900"/>
            <a:ext cx="5887200" cy="5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100"/>
              <a:t>PROBLEM STATEMENT</a:t>
            </a:r>
            <a:endParaRPr sz="5040"/>
          </a:p>
        </p:txBody>
      </p:sp>
      <p:sp>
        <p:nvSpPr>
          <p:cNvPr id="172" name="Google Shape;172;g249613f5d52_0_9"/>
          <p:cNvSpPr txBox="1"/>
          <p:nvPr>
            <p:ph idx="1" type="body"/>
          </p:nvPr>
        </p:nvSpPr>
        <p:spPr>
          <a:xfrm>
            <a:off x="2009400" y="1161850"/>
            <a:ext cx="9642600" cy="5475300"/>
          </a:xfrm>
          <a:prstGeom prst="rect">
            <a:avLst/>
          </a:prstGeom>
          <a:noFill/>
          <a:ln>
            <a:noFill/>
          </a:ln>
        </p:spPr>
        <p:txBody>
          <a:bodyPr anchorCtr="0" anchor="t" bIns="45700" lIns="91425" spcFirstLastPara="1" rIns="91425" wrap="square" tIns="45700">
            <a:noAutofit/>
          </a:bodyPr>
          <a:lstStyle/>
          <a:p>
            <a:pPr indent="0" lvl="0" marL="0" rtl="0" algn="l">
              <a:lnSpc>
                <a:spcPct val="105000"/>
              </a:lnSpc>
              <a:spcBef>
                <a:spcPts val="0"/>
              </a:spcBef>
              <a:spcAft>
                <a:spcPts val="0"/>
              </a:spcAft>
              <a:buClr>
                <a:srgbClr val="000000"/>
              </a:buClr>
              <a:buSzPts val="1018"/>
              <a:buFont typeface="Arial"/>
              <a:buNone/>
            </a:pPr>
            <a:r>
              <a:rPr lang="en-US" sz="2800">
                <a:latin typeface="EB Garamond SemiBold"/>
                <a:ea typeface="EB Garamond SemiBold"/>
                <a:cs typeface="EB Garamond SemiBold"/>
                <a:sym typeface="EB Garamond SemiBold"/>
              </a:rPr>
              <a:t>The problem we aim to solve is the inefficiency and limitations of traditional location finding methods that rely solely on text-based inputs. Users often face challenges in accurately searching for locations by manually typing place names or addresses, which can be time-consuming and prone to errors. Furthermore, existing systems do not effectively utilize the valuable information stored in image EXIF data, such as latitude, longitude, and altitude, resulting in a missed opportunity for seamless and intuitive location searches. Our project seeks to address these issues by developing a solution that leverages image EXIF data to enhance the accuracy, efficiency, and user experience of location finding.</a:t>
            </a:r>
            <a:endParaRPr sz="2800">
              <a:latin typeface="EB Garamond SemiBold"/>
              <a:ea typeface="EB Garamond SemiBold"/>
              <a:cs typeface="EB Garamond SemiBold"/>
              <a:sym typeface="EB Garamond SemiBold"/>
            </a:endParaRPr>
          </a:p>
          <a:p>
            <a:pPr indent="0" lvl="0" marL="0" rtl="0" algn="l">
              <a:lnSpc>
                <a:spcPct val="95000"/>
              </a:lnSpc>
              <a:spcBef>
                <a:spcPts val="1200"/>
              </a:spcBef>
              <a:spcAft>
                <a:spcPts val="1200"/>
              </a:spcAft>
              <a:buClr>
                <a:srgbClr val="000000"/>
              </a:buClr>
              <a:buSzPts val="440"/>
              <a:buNone/>
            </a:pPr>
            <a:r>
              <a:t/>
            </a:r>
            <a:endParaRPr sz="3700">
              <a:latin typeface="EB Garamond SemiBold"/>
              <a:ea typeface="EB Garamond SemiBold"/>
              <a:cs typeface="EB Garamond SemiBold"/>
              <a:sym typeface="EB Garamond SemiBold"/>
            </a:endParaRPr>
          </a:p>
        </p:txBody>
      </p:sp>
      <p:sp>
        <p:nvSpPr>
          <p:cNvPr id="173" name="Google Shape;173;g249613f5d52_0_9"/>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77" name="Shape 177"/>
        <p:cNvGrpSpPr/>
        <p:nvPr/>
      </p:nvGrpSpPr>
      <p:grpSpPr>
        <a:xfrm>
          <a:off x="0" y="0"/>
          <a:ext cx="0" cy="0"/>
          <a:chOff x="0" y="0"/>
          <a:chExt cx="0" cy="0"/>
        </a:xfrm>
      </p:grpSpPr>
      <p:pic>
        <p:nvPicPr>
          <p:cNvPr descr="Laptop Cafe" id="178" name="Google Shape;178;g249613f5d52_0_17" title="Laptop Cafe"/>
          <p:cNvPicPr preferRelativeResize="0"/>
          <p:nvPr>
            <p:ph idx="3" type="pic"/>
          </p:nvPr>
        </p:nvPicPr>
        <p:blipFill rotWithShape="1">
          <a:blip r:embed="rId3">
            <a:alphaModFix/>
          </a:blip>
          <a:srcRect b="-80" l="23656" r="23656" t="70"/>
          <a:stretch/>
        </p:blipFill>
        <p:spPr>
          <a:xfrm>
            <a:off x="0" y="0"/>
            <a:ext cx="2009421" cy="6858000"/>
          </a:xfrm>
          <a:prstGeom prst="rect">
            <a:avLst/>
          </a:prstGeom>
          <a:noFill/>
          <a:ln>
            <a:noFill/>
          </a:ln>
        </p:spPr>
      </p:pic>
      <p:sp>
        <p:nvSpPr>
          <p:cNvPr id="179" name="Google Shape;179;g249613f5d52_0_17"/>
          <p:cNvSpPr/>
          <p:nvPr/>
        </p:nvSpPr>
        <p:spPr>
          <a:xfrm>
            <a:off x="0" y="11068"/>
            <a:ext cx="2009400" cy="6846900"/>
          </a:xfrm>
          <a:prstGeom prst="rect">
            <a:avLst/>
          </a:prstGeom>
          <a:gradFill>
            <a:gsLst>
              <a:gs pos="0">
                <a:srgbClr val="01023B">
                  <a:alpha val="49803"/>
                </a:srgbClr>
              </a:gs>
              <a:gs pos="50000">
                <a:srgbClr val="A53F52">
                  <a:alpha val="49803"/>
                </a:srgbClr>
              </a:gs>
              <a:gs pos="100000">
                <a:srgbClr val="E99757">
                  <a:alpha val="49803"/>
                </a:srgbClr>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0" name="Google Shape;180;g249613f5d52_0_17"/>
          <p:cNvSpPr txBox="1"/>
          <p:nvPr>
            <p:ph type="title"/>
          </p:nvPr>
        </p:nvSpPr>
        <p:spPr>
          <a:xfrm>
            <a:off x="2257725" y="284250"/>
            <a:ext cx="5887200" cy="573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4100"/>
              <a:t>SOLUTION OVERVIEW</a:t>
            </a:r>
            <a:endParaRPr sz="5040"/>
          </a:p>
        </p:txBody>
      </p:sp>
      <p:sp>
        <p:nvSpPr>
          <p:cNvPr id="181" name="Google Shape;181;g249613f5d52_0_17"/>
          <p:cNvSpPr txBox="1"/>
          <p:nvPr>
            <p:ph idx="1" type="body"/>
          </p:nvPr>
        </p:nvSpPr>
        <p:spPr>
          <a:xfrm>
            <a:off x="2257725" y="993000"/>
            <a:ext cx="9642600" cy="5475300"/>
          </a:xfrm>
          <a:prstGeom prst="rect">
            <a:avLst/>
          </a:prstGeom>
          <a:noFill/>
          <a:ln>
            <a:noFill/>
          </a:ln>
        </p:spPr>
        <p:txBody>
          <a:bodyPr anchorCtr="0" anchor="t" bIns="45700" lIns="91425" spcFirstLastPara="1" rIns="91425" wrap="square" tIns="45700">
            <a:noAutofit/>
          </a:bodyPr>
          <a:lstStyle/>
          <a:p>
            <a:pPr indent="0" lvl="0" marL="0" rtl="0" algn="l">
              <a:lnSpc>
                <a:spcPct val="95000"/>
              </a:lnSpc>
              <a:spcBef>
                <a:spcPts val="1500"/>
              </a:spcBef>
              <a:spcAft>
                <a:spcPts val="0"/>
              </a:spcAft>
              <a:buNone/>
            </a:pPr>
            <a:r>
              <a:rPr lang="en-US" sz="2000">
                <a:solidFill>
                  <a:srgbClr val="374151"/>
                </a:solidFill>
                <a:latin typeface="EB Garamond SemiBold"/>
                <a:ea typeface="EB Garamond SemiBold"/>
                <a:cs typeface="EB Garamond SemiBold"/>
                <a:sym typeface="EB Garamond SemiBold"/>
              </a:rPr>
              <a:t>Our project aims to revolutionize the process of location finding by leveraging image EXIF data to provide an intuitive and accurate solution. We propose a system that analyzes the metadata embedded in images, such as latitude, longitude, and altitude, to extract location information.</a:t>
            </a:r>
            <a:endParaRPr sz="2000">
              <a:solidFill>
                <a:srgbClr val="374151"/>
              </a:solidFill>
              <a:latin typeface="EB Garamond SemiBold"/>
              <a:ea typeface="EB Garamond SemiBold"/>
              <a:cs typeface="EB Garamond SemiBold"/>
              <a:sym typeface="EB Garamond SemiBold"/>
            </a:endParaRPr>
          </a:p>
          <a:p>
            <a:pPr indent="0" lvl="0" marL="0" rtl="0" algn="l">
              <a:lnSpc>
                <a:spcPct val="95000"/>
              </a:lnSpc>
              <a:spcBef>
                <a:spcPts val="1500"/>
              </a:spcBef>
              <a:spcAft>
                <a:spcPts val="0"/>
              </a:spcAft>
              <a:buNone/>
            </a:pPr>
            <a:r>
              <a:rPr lang="en-US" sz="2000">
                <a:solidFill>
                  <a:srgbClr val="374151"/>
                </a:solidFill>
                <a:latin typeface="EB Garamond SemiBold"/>
                <a:ea typeface="EB Garamond SemiBold"/>
                <a:cs typeface="EB Garamond SemiBold"/>
                <a:sym typeface="EB Garamond SemiBold"/>
              </a:rPr>
              <a:t>The solution consists of several key components. Firstly, the user interface allows users to upload an image as an input for location finding. The system then extracts the relevant EXIF data from the image, including coordinates and other location-related information.</a:t>
            </a:r>
            <a:endParaRPr sz="2000">
              <a:solidFill>
                <a:srgbClr val="374151"/>
              </a:solidFill>
              <a:latin typeface="EB Garamond SemiBold"/>
              <a:ea typeface="EB Garamond SemiBold"/>
              <a:cs typeface="EB Garamond SemiBold"/>
              <a:sym typeface="EB Garamond SemiBold"/>
            </a:endParaRPr>
          </a:p>
          <a:p>
            <a:pPr indent="0" lvl="0" marL="0" rtl="0" algn="l">
              <a:lnSpc>
                <a:spcPct val="95000"/>
              </a:lnSpc>
              <a:spcBef>
                <a:spcPts val="1500"/>
              </a:spcBef>
              <a:spcAft>
                <a:spcPts val="0"/>
              </a:spcAft>
              <a:buNone/>
            </a:pPr>
            <a:r>
              <a:rPr lang="en-US" sz="2000">
                <a:solidFill>
                  <a:srgbClr val="374151"/>
                </a:solidFill>
                <a:latin typeface="EB Garamond SemiBold"/>
                <a:ea typeface="EB Garamond SemiBold"/>
                <a:cs typeface="EB Garamond SemiBold"/>
                <a:sym typeface="EB Garamond SemiBold"/>
              </a:rPr>
              <a:t>The next component is the image processing module, which performs the necessary calculations and data manipulation to extract the precise location information from the EXIF data. This module ensures accurate interpretation of the image metadata and minimizes errors or inconsistencies.</a:t>
            </a:r>
            <a:endParaRPr sz="2000">
              <a:solidFill>
                <a:srgbClr val="374151"/>
              </a:solidFill>
              <a:latin typeface="EB Garamond SemiBold"/>
              <a:ea typeface="EB Garamond SemiBold"/>
              <a:cs typeface="EB Garamond SemiBold"/>
              <a:sym typeface="EB Garamond SemiBold"/>
            </a:endParaRPr>
          </a:p>
          <a:p>
            <a:pPr indent="0" lvl="0" marL="0" rtl="0" algn="l">
              <a:lnSpc>
                <a:spcPct val="115000"/>
              </a:lnSpc>
              <a:spcBef>
                <a:spcPts val="1500"/>
              </a:spcBef>
              <a:spcAft>
                <a:spcPts val="0"/>
              </a:spcAft>
              <a:buNone/>
            </a:pPr>
            <a:r>
              <a:rPr lang="en-US" sz="2000">
                <a:solidFill>
                  <a:srgbClr val="374151"/>
                </a:solidFill>
                <a:latin typeface="EB Garamond SemiBold"/>
                <a:ea typeface="EB Garamond SemiBold"/>
                <a:cs typeface="EB Garamond SemiBold"/>
                <a:sym typeface="EB Garamond SemiBold"/>
              </a:rPr>
              <a:t>Once the location information is obtained, it is compared with a comprehensive location database. The database contains a vast collection of geographical data, including place names, addresses, landmarks, and routes. By matching the extracted location information with the database, the system identifies the exact location associated with the image.</a:t>
            </a:r>
            <a:endParaRPr sz="2000">
              <a:solidFill>
                <a:srgbClr val="374151"/>
              </a:solidFill>
              <a:latin typeface="EB Garamond SemiBold"/>
              <a:ea typeface="EB Garamond SemiBold"/>
              <a:cs typeface="EB Garamond SemiBold"/>
              <a:sym typeface="EB Garamond SemiBold"/>
            </a:endParaRPr>
          </a:p>
          <a:p>
            <a:pPr indent="0" lvl="0" marL="0" rtl="0" algn="l">
              <a:lnSpc>
                <a:spcPct val="95000"/>
              </a:lnSpc>
              <a:spcBef>
                <a:spcPts val="1500"/>
              </a:spcBef>
              <a:spcAft>
                <a:spcPts val="1200"/>
              </a:spcAft>
              <a:buClr>
                <a:srgbClr val="000000"/>
              </a:buClr>
              <a:buSzPts val="440"/>
              <a:buNone/>
            </a:pPr>
            <a:r>
              <a:t/>
            </a:r>
            <a:endParaRPr sz="3300">
              <a:latin typeface="EB Garamond SemiBold"/>
              <a:ea typeface="EB Garamond SemiBold"/>
              <a:cs typeface="EB Garamond SemiBold"/>
              <a:sym typeface="EB Garamond SemiBold"/>
            </a:endParaRPr>
          </a:p>
        </p:txBody>
      </p:sp>
      <p:sp>
        <p:nvSpPr>
          <p:cNvPr id="182" name="Google Shape;182;g249613f5d52_0_17"/>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86" name="Shape 186"/>
        <p:cNvGrpSpPr/>
        <p:nvPr/>
      </p:nvGrpSpPr>
      <p:grpSpPr>
        <a:xfrm>
          <a:off x="0" y="0"/>
          <a:ext cx="0" cy="0"/>
          <a:chOff x="0" y="0"/>
          <a:chExt cx="0" cy="0"/>
        </a:xfrm>
      </p:grpSpPr>
      <p:pic>
        <p:nvPicPr>
          <p:cNvPr descr="Laptop Cafe" id="187" name="Google Shape;187;g249613f5d52_0_25" title="Laptop Cafe"/>
          <p:cNvPicPr preferRelativeResize="0"/>
          <p:nvPr>
            <p:ph idx="3" type="pic"/>
          </p:nvPr>
        </p:nvPicPr>
        <p:blipFill rotWithShape="1">
          <a:blip r:embed="rId3">
            <a:alphaModFix/>
          </a:blip>
          <a:srcRect b="-80" l="23656" r="23656" t="70"/>
          <a:stretch/>
        </p:blipFill>
        <p:spPr>
          <a:xfrm>
            <a:off x="0" y="0"/>
            <a:ext cx="2009421" cy="6858000"/>
          </a:xfrm>
          <a:prstGeom prst="rect">
            <a:avLst/>
          </a:prstGeom>
          <a:noFill/>
          <a:ln>
            <a:noFill/>
          </a:ln>
        </p:spPr>
      </p:pic>
      <p:sp>
        <p:nvSpPr>
          <p:cNvPr id="188" name="Google Shape;188;g249613f5d52_0_25"/>
          <p:cNvSpPr/>
          <p:nvPr/>
        </p:nvSpPr>
        <p:spPr>
          <a:xfrm>
            <a:off x="0" y="11068"/>
            <a:ext cx="2009400" cy="6846900"/>
          </a:xfrm>
          <a:prstGeom prst="rect">
            <a:avLst/>
          </a:prstGeom>
          <a:gradFill>
            <a:gsLst>
              <a:gs pos="0">
                <a:srgbClr val="01023B">
                  <a:alpha val="49803"/>
                </a:srgbClr>
              </a:gs>
              <a:gs pos="50000">
                <a:srgbClr val="A53F52">
                  <a:alpha val="49803"/>
                </a:srgbClr>
              </a:gs>
              <a:gs pos="100000">
                <a:srgbClr val="E99757">
                  <a:alpha val="49803"/>
                </a:srgbClr>
              </a:gs>
            </a:gsLst>
            <a:lin ang="10800025"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89" name="Google Shape;189;g249613f5d52_0_25"/>
          <p:cNvSpPr txBox="1"/>
          <p:nvPr>
            <p:ph idx="1" type="body"/>
          </p:nvPr>
        </p:nvSpPr>
        <p:spPr>
          <a:xfrm>
            <a:off x="2227025" y="288275"/>
            <a:ext cx="9642600" cy="62733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500"/>
              </a:spcBef>
              <a:spcAft>
                <a:spcPts val="0"/>
              </a:spcAft>
              <a:buNone/>
            </a:pPr>
            <a:r>
              <a:rPr lang="en-US" sz="2000">
                <a:solidFill>
                  <a:srgbClr val="374151"/>
                </a:solidFill>
                <a:latin typeface="EB Garamond SemiBold"/>
                <a:ea typeface="EB Garamond SemiBold"/>
                <a:cs typeface="EB Garamond SemiBold"/>
                <a:sym typeface="EB Garamond SemiBold"/>
              </a:rPr>
              <a:t>The final component is the output module, which presents the location information to the user in a user-friendly format. This can include displaying the location on a map, providing directions, or offering additional details about the place.</a:t>
            </a:r>
            <a:endParaRPr sz="2000">
              <a:solidFill>
                <a:srgbClr val="374151"/>
              </a:solidFill>
              <a:latin typeface="EB Garamond SemiBold"/>
              <a:ea typeface="EB Garamond SemiBold"/>
              <a:cs typeface="EB Garamond SemiBold"/>
              <a:sym typeface="EB Garamond SemiBold"/>
            </a:endParaRPr>
          </a:p>
          <a:p>
            <a:pPr indent="0" lvl="0" marL="0" rtl="0" algn="l">
              <a:lnSpc>
                <a:spcPct val="115000"/>
              </a:lnSpc>
              <a:spcBef>
                <a:spcPts val="1500"/>
              </a:spcBef>
              <a:spcAft>
                <a:spcPts val="0"/>
              </a:spcAft>
              <a:buNone/>
            </a:pPr>
            <a:r>
              <a:rPr lang="en-US" sz="2000">
                <a:solidFill>
                  <a:srgbClr val="374151"/>
                </a:solidFill>
                <a:latin typeface="EB Garamond SemiBold"/>
                <a:ea typeface="EB Garamond SemiBold"/>
                <a:cs typeface="EB Garamond SemiBold"/>
                <a:sym typeface="EB Garamond SemiBold"/>
              </a:rPr>
              <a:t>Our solution offers several advantages over traditional location finding methods. By utilizing image EXIF data, it eliminates the need for manual typing of place names or addresses, streamlining the process and reducing errors. The visual nature of image-based inputs also enhances the user experience and provides a more intuitive way of finding locations.</a:t>
            </a:r>
            <a:endParaRPr sz="2000">
              <a:solidFill>
                <a:srgbClr val="374151"/>
              </a:solidFill>
              <a:latin typeface="EB Garamond SemiBold"/>
              <a:ea typeface="EB Garamond SemiBold"/>
              <a:cs typeface="EB Garamond SemiBold"/>
              <a:sym typeface="EB Garamond SemiBold"/>
            </a:endParaRPr>
          </a:p>
          <a:p>
            <a:pPr indent="0" lvl="0" marL="0" rtl="0" algn="l">
              <a:lnSpc>
                <a:spcPct val="115000"/>
              </a:lnSpc>
              <a:spcBef>
                <a:spcPts val="1500"/>
              </a:spcBef>
              <a:spcAft>
                <a:spcPts val="0"/>
              </a:spcAft>
              <a:buNone/>
            </a:pPr>
            <a:r>
              <a:rPr lang="en-US" sz="2000">
                <a:solidFill>
                  <a:srgbClr val="374151"/>
                </a:solidFill>
                <a:latin typeface="EB Garamond SemiBold"/>
                <a:ea typeface="EB Garamond SemiBold"/>
                <a:cs typeface="EB Garamond SemiBold"/>
                <a:sym typeface="EB Garamond SemiBold"/>
              </a:rPr>
              <a:t>Moreover, our solution caters to various scenarios where text-based inputs may be impractical or time-consuming. For instance, when exploring unfamiliar areas, users can simply capture an image and retrieve location information instantly. Additionally, it can be particularly useful in cases where users are unable to accurately describe a location in words but have a visual reference.</a:t>
            </a:r>
            <a:endParaRPr sz="2000">
              <a:solidFill>
                <a:srgbClr val="374151"/>
              </a:solidFill>
              <a:latin typeface="EB Garamond SemiBold"/>
              <a:ea typeface="EB Garamond SemiBold"/>
              <a:cs typeface="EB Garamond SemiBold"/>
              <a:sym typeface="EB Garamond SemiBold"/>
            </a:endParaRPr>
          </a:p>
          <a:p>
            <a:pPr indent="0" lvl="0" marL="0" rtl="0" algn="l">
              <a:lnSpc>
                <a:spcPct val="115000"/>
              </a:lnSpc>
              <a:spcBef>
                <a:spcPts val="1500"/>
              </a:spcBef>
              <a:spcAft>
                <a:spcPts val="0"/>
              </a:spcAft>
              <a:buNone/>
            </a:pPr>
            <a:r>
              <a:rPr lang="en-US" sz="2000">
                <a:solidFill>
                  <a:srgbClr val="374151"/>
                </a:solidFill>
                <a:latin typeface="EB Garamond SemiBold"/>
                <a:ea typeface="EB Garamond SemiBold"/>
                <a:cs typeface="EB Garamond SemiBold"/>
                <a:sym typeface="EB Garamond SemiBold"/>
              </a:rPr>
              <a:t>Overall, our solution offers a novel and efficient approach to location finding by harnessing the power of image EXIF data. It simplifies the process, improves accuracy, and enhances the user experience, providing a valuable tool for both personal and professional use.</a:t>
            </a:r>
            <a:endParaRPr sz="2000">
              <a:solidFill>
                <a:srgbClr val="374151"/>
              </a:solidFill>
              <a:latin typeface="EB Garamond SemiBold"/>
              <a:ea typeface="EB Garamond SemiBold"/>
              <a:cs typeface="EB Garamond SemiBold"/>
              <a:sym typeface="EB Garamond SemiBold"/>
            </a:endParaRPr>
          </a:p>
          <a:p>
            <a:pPr indent="0" lvl="0" marL="0" rtl="0" algn="l">
              <a:lnSpc>
                <a:spcPct val="95000"/>
              </a:lnSpc>
              <a:spcBef>
                <a:spcPts val="0"/>
              </a:spcBef>
              <a:spcAft>
                <a:spcPts val="1200"/>
              </a:spcAft>
              <a:buClr>
                <a:srgbClr val="000000"/>
              </a:buClr>
              <a:buSzPts val="440"/>
              <a:buNone/>
            </a:pPr>
            <a:r>
              <a:t/>
            </a:r>
            <a:endParaRPr sz="2400">
              <a:solidFill>
                <a:srgbClr val="374151"/>
              </a:solidFill>
              <a:latin typeface="EB Garamond SemiBold"/>
              <a:ea typeface="EB Garamond SemiBold"/>
              <a:cs typeface="EB Garamond SemiBold"/>
              <a:sym typeface="EB Garamond SemiBold"/>
            </a:endParaRPr>
          </a:p>
        </p:txBody>
      </p:sp>
      <p:sp>
        <p:nvSpPr>
          <p:cNvPr id="190" name="Google Shape;190;g249613f5d52_0_25"/>
          <p:cNvSpPr txBox="1"/>
          <p:nvPr>
            <p:ph idx="12" type="sldNum"/>
          </p:nvPr>
        </p:nvSpPr>
        <p:spPr>
          <a:xfrm>
            <a:off x="11549269" y="6468303"/>
            <a:ext cx="444000" cy="365100"/>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1000">
        <p14:flip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195" name="Shape 195"/>
        <p:cNvGrpSpPr/>
        <p:nvPr/>
      </p:nvGrpSpPr>
      <p:grpSpPr>
        <a:xfrm>
          <a:off x="0" y="0"/>
          <a:ext cx="0" cy="0"/>
          <a:chOff x="0" y="0"/>
          <a:chExt cx="0" cy="0"/>
        </a:xfrm>
      </p:grpSpPr>
      <p:pic>
        <p:nvPicPr>
          <p:cNvPr descr="Person using smart Tablet" id="196" name="Google Shape;196;p8"/>
          <p:cNvPicPr preferRelativeResize="0"/>
          <p:nvPr>
            <p:ph idx="2" type="pic"/>
          </p:nvPr>
        </p:nvPicPr>
        <p:blipFill rotWithShape="1">
          <a:blip r:embed="rId3">
            <a:alphaModFix/>
          </a:blip>
          <a:srcRect b="0" l="0" r="0" t="0"/>
          <a:stretch/>
        </p:blipFill>
        <p:spPr>
          <a:xfrm>
            <a:off x="1" y="-19878"/>
            <a:ext cx="1998133" cy="6866810"/>
          </a:xfrm>
          <a:prstGeom prst="rect">
            <a:avLst/>
          </a:prstGeom>
          <a:noFill/>
          <a:ln>
            <a:noFill/>
          </a:ln>
        </p:spPr>
      </p:pic>
      <p:sp>
        <p:nvSpPr>
          <p:cNvPr id="197" name="Google Shape;197;p8"/>
          <p:cNvSpPr/>
          <p:nvPr/>
        </p:nvSpPr>
        <p:spPr>
          <a:xfrm>
            <a:off x="0" y="-19878"/>
            <a:ext cx="1998134" cy="6866810"/>
          </a:xfrm>
          <a:custGeom>
            <a:rect b="b" l="l" r="r" t="t"/>
            <a:pathLst>
              <a:path extrusionOk="0" h="6866810" w="7406905">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98" name="Google Shape;198;p8"/>
          <p:cNvSpPr txBox="1"/>
          <p:nvPr>
            <p:ph idx="1" type="body"/>
          </p:nvPr>
        </p:nvSpPr>
        <p:spPr>
          <a:xfrm>
            <a:off x="2193000" y="601576"/>
            <a:ext cx="9637800" cy="6092700"/>
          </a:xfrm>
          <a:prstGeom prst="rect">
            <a:avLst/>
          </a:prstGeom>
          <a:noFill/>
          <a:ln>
            <a:noFill/>
          </a:ln>
        </p:spPr>
        <p:txBody>
          <a:bodyPr anchorCtr="0" anchor="t" bIns="45700" lIns="0" spcFirstLastPara="1" rIns="0" wrap="square" tIns="45700">
            <a:normAutofit/>
          </a:bodyPr>
          <a:lstStyle/>
          <a:p>
            <a:pPr indent="-247650" lvl="0" marL="228600" rtl="0" algn="l">
              <a:lnSpc>
                <a:spcPct val="150000"/>
              </a:lnSpc>
              <a:spcBef>
                <a:spcPts val="0"/>
              </a:spcBef>
              <a:spcAft>
                <a:spcPts val="0"/>
              </a:spcAft>
              <a:buClr>
                <a:schemeClr val="dk1"/>
              </a:buClr>
              <a:buSzPts val="2100"/>
              <a:buChar char="●"/>
            </a:pPr>
            <a:r>
              <a:rPr b="1" lang="en-US" sz="2100"/>
              <a:t>What is EXIF Data?</a:t>
            </a:r>
            <a:endParaRPr b="1" sz="2100"/>
          </a:p>
          <a:p>
            <a:pPr indent="0" lvl="0" marL="0" rtl="0" algn="l">
              <a:lnSpc>
                <a:spcPct val="150000"/>
              </a:lnSpc>
              <a:spcBef>
                <a:spcPts val="500"/>
              </a:spcBef>
              <a:spcAft>
                <a:spcPts val="0"/>
              </a:spcAft>
              <a:buClr>
                <a:schemeClr val="dk1"/>
              </a:buClr>
              <a:buSzPts val="1800"/>
              <a:buNone/>
            </a:pPr>
            <a:r>
              <a:rPr lang="en-US" sz="1900">
                <a:latin typeface="EB Garamond Medium"/>
                <a:ea typeface="EB Garamond Medium"/>
                <a:cs typeface="EB Garamond Medium"/>
                <a:sym typeface="EB Garamond Medium"/>
              </a:rPr>
              <a:t>Exchangeable Image File Format (EXIF) is a standard that defines specific information related to an image or other media captured by a digital camera. It is capable of storing such important data as camera exposure, date and time the image was captured, and even GPS location.</a:t>
            </a:r>
            <a:endParaRPr sz="1900">
              <a:latin typeface="EB Garamond Medium"/>
              <a:ea typeface="EB Garamond Medium"/>
              <a:cs typeface="EB Garamond Medium"/>
              <a:sym typeface="EB Garamond Medium"/>
            </a:endParaRPr>
          </a:p>
          <a:p>
            <a:pPr indent="0" lvl="0" marL="0" rtl="0" algn="l">
              <a:lnSpc>
                <a:spcPct val="150000"/>
              </a:lnSpc>
              <a:spcBef>
                <a:spcPts val="500"/>
              </a:spcBef>
              <a:spcAft>
                <a:spcPts val="0"/>
              </a:spcAft>
              <a:buClr>
                <a:schemeClr val="dk1"/>
              </a:buClr>
              <a:buSzPts val="1800"/>
              <a:buNone/>
            </a:pPr>
            <a:r>
              <a:rPr lang="en-US" sz="1900">
                <a:latin typeface="EB Garamond Medium"/>
                <a:ea typeface="EB Garamond Medium"/>
                <a:cs typeface="EB Garamond Medium"/>
                <a:sym typeface="EB Garamond Medium"/>
              </a:rPr>
              <a:t>Nowadays, every modern digital camera has the capability to record this information, along with many other camera settings and other relevant data, right into photographs. These settings can then be later used to organize photographs, perform searches, and provide vital information to photographers about the way a particular photograph was captured. Such stored data is called "EXIF Data", and it is comprised of a range of settings such as ISO speed, shutter speed, aperture, white balance, camera model and make, date and time, lens used, focal length, and much more.</a:t>
            </a:r>
            <a:endParaRPr sz="1700">
              <a:latin typeface="EB Garamond Medium"/>
              <a:ea typeface="EB Garamond Medium"/>
              <a:cs typeface="EB Garamond Medium"/>
              <a:sym typeface="EB Garamond Medium"/>
            </a:endParaRPr>
          </a:p>
          <a:p>
            <a:pPr indent="0" lvl="0" marL="0" rtl="0" algn="l">
              <a:lnSpc>
                <a:spcPct val="150000"/>
              </a:lnSpc>
              <a:spcBef>
                <a:spcPts val="500"/>
              </a:spcBef>
              <a:spcAft>
                <a:spcPts val="0"/>
              </a:spcAft>
              <a:buClr>
                <a:schemeClr val="dk1"/>
              </a:buClr>
              <a:buSzPts val="1800"/>
              <a:buNone/>
            </a:pPr>
            <a:r>
              <a:rPr lang="en-US" sz="1900">
                <a:latin typeface="EB Garamond Medium"/>
                <a:ea typeface="EB Garamond Medium"/>
                <a:cs typeface="EB Garamond Medium"/>
                <a:sym typeface="EB Garamond Medium"/>
              </a:rPr>
              <a:t>After putting all this information in a place and linking them up, we finally got the objective for our project and decided to work on it.</a:t>
            </a:r>
            <a:endParaRPr sz="1900">
              <a:latin typeface="EB Garamond Medium"/>
              <a:ea typeface="EB Garamond Medium"/>
              <a:cs typeface="EB Garamond Medium"/>
              <a:sym typeface="EB Garamond Medium"/>
            </a:endParaRPr>
          </a:p>
          <a:p>
            <a:pPr indent="0" lvl="0" marL="0" rtl="0" algn="l">
              <a:lnSpc>
                <a:spcPct val="150000"/>
              </a:lnSpc>
              <a:spcBef>
                <a:spcPts val="500"/>
              </a:spcBef>
              <a:spcAft>
                <a:spcPts val="1600"/>
              </a:spcAft>
              <a:buClr>
                <a:schemeClr val="dk1"/>
              </a:buClr>
              <a:buSzPts val="1800"/>
              <a:buNone/>
            </a:pPr>
            <a:r>
              <a:t/>
            </a:r>
            <a:endParaRPr sz="1900">
              <a:latin typeface="EB Garamond Medium"/>
              <a:ea typeface="EB Garamond Medium"/>
              <a:cs typeface="EB Garamond Medium"/>
              <a:sym typeface="EB Garamond Medium"/>
            </a:endParaRPr>
          </a:p>
        </p:txBody>
      </p:sp>
      <p:sp>
        <p:nvSpPr>
          <p:cNvPr id="199" name="Google Shape;199;p8"/>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04" name="Shape 204"/>
        <p:cNvGrpSpPr/>
        <p:nvPr/>
      </p:nvGrpSpPr>
      <p:grpSpPr>
        <a:xfrm>
          <a:off x="0" y="0"/>
          <a:ext cx="0" cy="0"/>
          <a:chOff x="0" y="0"/>
          <a:chExt cx="0" cy="0"/>
        </a:xfrm>
      </p:grpSpPr>
      <p:pic>
        <p:nvPicPr>
          <p:cNvPr descr="Person using smart Tablet" id="205" name="Google Shape;205;p9"/>
          <p:cNvPicPr preferRelativeResize="0"/>
          <p:nvPr>
            <p:ph idx="2" type="pic"/>
          </p:nvPr>
        </p:nvPicPr>
        <p:blipFill rotWithShape="1">
          <a:blip r:embed="rId3">
            <a:alphaModFix/>
          </a:blip>
          <a:srcRect b="0" l="0" r="0" t="0"/>
          <a:stretch/>
        </p:blipFill>
        <p:spPr>
          <a:xfrm>
            <a:off x="1" y="-19878"/>
            <a:ext cx="1998133" cy="6866810"/>
          </a:xfrm>
          <a:prstGeom prst="rect">
            <a:avLst/>
          </a:prstGeom>
          <a:noFill/>
          <a:ln>
            <a:noFill/>
          </a:ln>
        </p:spPr>
      </p:pic>
      <p:sp>
        <p:nvSpPr>
          <p:cNvPr id="206" name="Google Shape;206;p9"/>
          <p:cNvSpPr/>
          <p:nvPr/>
        </p:nvSpPr>
        <p:spPr>
          <a:xfrm>
            <a:off x="0" y="-19878"/>
            <a:ext cx="1998134" cy="6866810"/>
          </a:xfrm>
          <a:custGeom>
            <a:rect b="b" l="l" r="r" t="t"/>
            <a:pathLst>
              <a:path extrusionOk="0" h="6866810" w="7406905">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49803"/>
                </a:srgbClr>
              </a:gs>
              <a:gs pos="50000">
                <a:srgbClr val="A53F52">
                  <a:alpha val="49803"/>
                </a:srgbClr>
              </a:gs>
              <a:gs pos="100000">
                <a:srgbClr val="E99757">
                  <a:alpha val="49803"/>
                </a:srgbClr>
              </a:gs>
            </a:gsLst>
            <a:lin ang="108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207" name="Google Shape;207;p9"/>
          <p:cNvSpPr txBox="1"/>
          <p:nvPr>
            <p:ph idx="1" type="body"/>
          </p:nvPr>
        </p:nvSpPr>
        <p:spPr>
          <a:xfrm>
            <a:off x="2193000" y="227425"/>
            <a:ext cx="9637800" cy="6467100"/>
          </a:xfrm>
          <a:prstGeom prst="rect">
            <a:avLst/>
          </a:prstGeom>
          <a:noFill/>
          <a:ln>
            <a:noFill/>
          </a:ln>
        </p:spPr>
        <p:txBody>
          <a:bodyPr anchorCtr="0" anchor="t" bIns="45700" lIns="0" spcFirstLastPara="1" rIns="0" wrap="square" tIns="45700">
            <a:normAutofit fontScale="92500" lnSpcReduction="20000"/>
          </a:bodyPr>
          <a:lstStyle/>
          <a:p>
            <a:pPr indent="-370046" lvl="0" marL="457200" rtl="0" algn="l">
              <a:lnSpc>
                <a:spcPct val="150000"/>
              </a:lnSpc>
              <a:spcBef>
                <a:spcPts val="0"/>
              </a:spcBef>
              <a:spcAft>
                <a:spcPts val="0"/>
              </a:spcAft>
              <a:buSzPct val="100000"/>
              <a:buChar char="●"/>
            </a:pPr>
            <a:r>
              <a:rPr b="1" lang="en-US" sz="2408"/>
              <a:t>OBJECTIVE :  To find a location using photos through</a:t>
            </a:r>
            <a:r>
              <a:rPr b="1" lang="en-US" sz="2408"/>
              <a:t> its metadata.</a:t>
            </a:r>
            <a:endParaRPr b="1" sz="2408"/>
          </a:p>
          <a:p>
            <a:pPr indent="0" lvl="0" marL="0" rtl="0" algn="l">
              <a:lnSpc>
                <a:spcPct val="150000"/>
              </a:lnSpc>
              <a:spcBef>
                <a:spcPts val="500"/>
              </a:spcBef>
              <a:spcAft>
                <a:spcPts val="0"/>
              </a:spcAft>
              <a:buClr>
                <a:schemeClr val="dk1"/>
              </a:buClr>
              <a:buSzPct val="100000"/>
              <a:buNone/>
            </a:pPr>
            <a:r>
              <a:rPr lang="en-US" sz="1800">
                <a:latin typeface="EB Garamond Medium"/>
                <a:ea typeface="EB Garamond Medium"/>
                <a:cs typeface="EB Garamond Medium"/>
                <a:sym typeface="EB Garamond Medium"/>
              </a:rPr>
              <a:t> </a:t>
            </a:r>
            <a:endParaRPr sz="1800">
              <a:latin typeface="EB Garamond Medium"/>
              <a:ea typeface="EB Garamond Medium"/>
              <a:cs typeface="EB Garamond Medium"/>
              <a:sym typeface="EB Garamond Medium"/>
            </a:endParaRPr>
          </a:p>
          <a:p>
            <a:pPr indent="0" lvl="0" marL="0" rtl="0" algn="just">
              <a:lnSpc>
                <a:spcPct val="100000"/>
              </a:lnSpc>
              <a:spcBef>
                <a:spcPts val="500"/>
              </a:spcBef>
              <a:spcAft>
                <a:spcPts val="0"/>
              </a:spcAft>
              <a:buClr>
                <a:schemeClr val="dk1"/>
              </a:buClr>
              <a:buSzPct val="79543"/>
              <a:buNone/>
            </a:pPr>
            <a:r>
              <a:rPr lang="en-US" sz="2262">
                <a:latin typeface="EB Garamond Medium"/>
                <a:ea typeface="EB Garamond Medium"/>
                <a:cs typeface="EB Garamond Medium"/>
                <a:sym typeface="EB Garamond Medium"/>
              </a:rPr>
              <a:t>The objective of this project is to develop a location finding system using image EXIF data. The primary goal is to provide users with an alternative method of finding the location and route of a place by using an image as input instead of text-based search. By extracting and analyzing the EXIF data embedded in the image, including altitude, longitude, and latitude information, the system aims to determine the location and provide accurate results.</a:t>
            </a:r>
            <a:endParaRPr sz="2262">
              <a:latin typeface="EB Garamond Medium"/>
              <a:ea typeface="EB Garamond Medium"/>
              <a:cs typeface="EB Garamond Medium"/>
              <a:sym typeface="EB Garamond Medium"/>
            </a:endParaRPr>
          </a:p>
          <a:p>
            <a:pPr indent="0" lvl="0" marL="0" rtl="0" algn="just">
              <a:lnSpc>
                <a:spcPct val="100000"/>
              </a:lnSpc>
              <a:spcBef>
                <a:spcPts val="500"/>
              </a:spcBef>
              <a:spcAft>
                <a:spcPts val="0"/>
              </a:spcAft>
              <a:buNone/>
            </a:pPr>
            <a:r>
              <a:t/>
            </a:r>
            <a:endParaRPr sz="2262">
              <a:latin typeface="EB Garamond Medium"/>
              <a:ea typeface="EB Garamond Medium"/>
              <a:cs typeface="EB Garamond Medium"/>
              <a:sym typeface="EB Garamond Medium"/>
            </a:endParaRPr>
          </a:p>
          <a:p>
            <a:pPr indent="0" lvl="0" marL="0" rtl="0" algn="just">
              <a:lnSpc>
                <a:spcPct val="100000"/>
              </a:lnSpc>
              <a:spcBef>
                <a:spcPts val="500"/>
              </a:spcBef>
              <a:spcAft>
                <a:spcPts val="0"/>
              </a:spcAft>
              <a:buNone/>
            </a:pPr>
            <a:r>
              <a:rPr lang="en-US" sz="2262">
                <a:latin typeface="EB Garamond Medium"/>
                <a:ea typeface="EB Garamond Medium"/>
                <a:cs typeface="EB Garamond Medium"/>
                <a:sym typeface="EB Garamond Medium"/>
              </a:rPr>
              <a:t>The project also aims to enhance user experience and convenience by offering a unique and intuitive way to search for locations. The objective is to simplify the process and eliminate the need for manual input of place names or addresses. By leveraging image processing techniques and extracting relevant location information, the system can provide quick and accurate results, reducing the effort and time required for location-based searches.</a:t>
            </a:r>
            <a:endParaRPr sz="2262">
              <a:latin typeface="EB Garamond Medium"/>
              <a:ea typeface="EB Garamond Medium"/>
              <a:cs typeface="EB Garamond Medium"/>
              <a:sym typeface="EB Garamond Medium"/>
            </a:endParaRPr>
          </a:p>
          <a:p>
            <a:pPr indent="0" lvl="0" marL="0" rtl="0" algn="just">
              <a:lnSpc>
                <a:spcPct val="100000"/>
              </a:lnSpc>
              <a:spcBef>
                <a:spcPts val="500"/>
              </a:spcBef>
              <a:spcAft>
                <a:spcPts val="0"/>
              </a:spcAft>
              <a:buNone/>
            </a:pPr>
            <a:r>
              <a:t/>
            </a:r>
            <a:endParaRPr sz="2262">
              <a:latin typeface="EB Garamond Medium"/>
              <a:ea typeface="EB Garamond Medium"/>
              <a:cs typeface="EB Garamond Medium"/>
              <a:sym typeface="EB Garamond Medium"/>
            </a:endParaRPr>
          </a:p>
          <a:p>
            <a:pPr indent="0" lvl="0" marL="0" rtl="0" algn="just">
              <a:lnSpc>
                <a:spcPct val="100000"/>
              </a:lnSpc>
              <a:spcBef>
                <a:spcPts val="500"/>
              </a:spcBef>
              <a:spcAft>
                <a:spcPts val="0"/>
              </a:spcAft>
              <a:buNone/>
            </a:pPr>
            <a:r>
              <a:rPr lang="en-US" sz="2262">
                <a:latin typeface="EB Garamond Medium"/>
                <a:ea typeface="EB Garamond Medium"/>
                <a:cs typeface="EB Garamond Medium"/>
                <a:sym typeface="EB Garamond Medium"/>
              </a:rPr>
              <a:t>Additionally, the project aims to showcase the potential of utilizing EXIF data in applications beyond traditional photography, demonstrating the versatility and value of this information in the context of location-based services.</a:t>
            </a:r>
            <a:endParaRPr sz="2262">
              <a:latin typeface="EB Garamond Medium"/>
              <a:ea typeface="EB Garamond Medium"/>
              <a:cs typeface="EB Garamond Medium"/>
              <a:sym typeface="EB Garamond Medium"/>
            </a:endParaRPr>
          </a:p>
          <a:p>
            <a:pPr indent="0" lvl="0" marL="0" rtl="0" algn="just">
              <a:lnSpc>
                <a:spcPct val="100000"/>
              </a:lnSpc>
              <a:spcBef>
                <a:spcPts val="500"/>
              </a:spcBef>
              <a:spcAft>
                <a:spcPts val="0"/>
              </a:spcAft>
              <a:buNone/>
            </a:pPr>
            <a:r>
              <a:t/>
            </a:r>
            <a:endParaRPr sz="2262">
              <a:latin typeface="EB Garamond Medium"/>
              <a:ea typeface="EB Garamond Medium"/>
              <a:cs typeface="EB Garamond Medium"/>
              <a:sym typeface="EB Garamond Medium"/>
            </a:endParaRPr>
          </a:p>
          <a:p>
            <a:pPr indent="0" lvl="0" marL="0" rtl="0" algn="just">
              <a:lnSpc>
                <a:spcPct val="100000"/>
              </a:lnSpc>
              <a:spcBef>
                <a:spcPts val="500"/>
              </a:spcBef>
              <a:spcAft>
                <a:spcPts val="0"/>
              </a:spcAft>
              <a:buClr>
                <a:schemeClr val="dk1"/>
              </a:buClr>
              <a:buSzPct val="79543"/>
              <a:buNone/>
            </a:pPr>
            <a:r>
              <a:rPr lang="en-US" sz="2262">
                <a:latin typeface="EB Garamond Medium"/>
                <a:ea typeface="EB Garamond Medium"/>
                <a:cs typeface="EB Garamond Medium"/>
                <a:sym typeface="EB Garamond Medium"/>
              </a:rPr>
              <a:t>Overall, the objective is to develop a robust and user-friendly location finding system that leverages image EXIF data, offering an innovative and efficient way for users to discover the location and route of places of interest.</a:t>
            </a:r>
            <a:endParaRPr sz="2262">
              <a:latin typeface="EB Garamond Medium"/>
              <a:ea typeface="EB Garamond Medium"/>
              <a:cs typeface="EB Garamond Medium"/>
              <a:sym typeface="EB Garamond Medium"/>
            </a:endParaRPr>
          </a:p>
        </p:txBody>
      </p:sp>
      <p:sp>
        <p:nvSpPr>
          <p:cNvPr id="208" name="Google Shape;208;p9"/>
          <p:cNvSpPr txBox="1"/>
          <p:nvPr>
            <p:ph idx="12" type="sldNum"/>
          </p:nvPr>
        </p:nvSpPr>
        <p:spPr>
          <a:xfrm>
            <a:off x="11549269" y="6468303"/>
            <a:ext cx="443948"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2022-09-12T06:37:56Z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